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10"/>
  </p:notesMasterIdLst>
  <p:handoutMasterIdLst>
    <p:handoutMasterId r:id="rId11"/>
  </p:handoutMasterIdLst>
  <p:sldIdLst>
    <p:sldId id="339" r:id="rId5"/>
    <p:sldId id="377" r:id="rId6"/>
    <p:sldId id="378" r:id="rId7"/>
    <p:sldId id="379" r:id="rId8"/>
    <p:sldId id="38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5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23"/>
  </p:normalViewPr>
  <p:slideViewPr>
    <p:cSldViewPr snapToGrid="0" showGuides="1">
      <p:cViewPr varScale="1">
        <p:scale>
          <a:sx n="111" d="100"/>
          <a:sy n="111" d="100"/>
        </p:scale>
        <p:origin x="1098" y="78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8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E3C5C90A-CDF8-FAE0-71CB-D86827EFBE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89CCD81-2856-5108-4E49-034C9405186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BDEE3-489F-450A-BD09-CB00B1CCD20C}" type="datetimeFigureOut">
              <a:rPr lang="nl-BE" smtClean="0"/>
              <a:t>2/12/2024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9ADBA5-3534-840F-3F60-B1EE83F836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ECEF18-9D74-8C2F-97FC-4EAFF51618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0576EB-943A-47FA-B043-2C8AD7F995D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02620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6B839-27A1-0F42-A880-92935DB2F48B}" type="datetimeFigureOut">
              <a:rPr lang="nl-BE" smtClean="0"/>
              <a:t>2/12/2024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DE7BC8-A0CB-124A-857E-E3DB620211BD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9897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8.png"/><Relationship Id="rId7" Type="http://schemas.openxmlformats.org/officeDocument/2006/relationships/image" Target="../media/image2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4.jpg"/><Relationship Id="rId9" Type="http://schemas.openxmlformats.org/officeDocument/2006/relationships/image" Target="../media/image27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74BAE2A-A869-2646-8C2D-74EACA569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513" y="1028700"/>
            <a:ext cx="5540444" cy="1261017"/>
          </a:xfrm>
        </p:spPr>
        <p:txBody>
          <a:bodyPr/>
          <a:lstStyle>
            <a:lvl1pPr>
              <a:lnSpc>
                <a:spcPct val="85000"/>
              </a:lnSpc>
              <a:defRPr/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pic>
        <p:nvPicPr>
          <p:cNvPr id="8" name="Afbeelding 7" descr="Afbeelding met Lettertype, Graphics, schermopname, zwart&#10;&#10;Automatisch gegenereerde beschrijving">
            <a:extLst>
              <a:ext uri="{FF2B5EF4-FFF2-40B4-BE49-F238E27FC236}">
                <a16:creationId xmlns:a16="http://schemas.microsoft.com/office/drawing/2014/main" id="{F3753042-4CC0-5079-9BB9-67630C3445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90" y="5506065"/>
            <a:ext cx="3642233" cy="982491"/>
          </a:xfrm>
          <a:prstGeom prst="rect">
            <a:avLst/>
          </a:prstGeom>
        </p:spPr>
      </p:pic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5D142F7-82C8-1502-35E7-11B2D2EDD6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1512" y="2360613"/>
            <a:ext cx="3888455" cy="2536573"/>
          </a:xfrm>
        </p:spPr>
        <p:txBody>
          <a:bodyPr/>
          <a:lstStyle/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E1FD3C5B-65E4-3170-4DCE-B070096C2EE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7830F03-7488-7620-F08D-2AB202EA180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7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(L)Tekst(R)_Zw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01CAE6C-B6F2-7F84-A336-9D24149A4B8F}"/>
              </a:ext>
            </a:extLst>
          </p:cNvPr>
          <p:cNvSpPr/>
          <p:nvPr userDrawn="1"/>
        </p:nvSpPr>
        <p:spPr>
          <a:xfrm>
            <a:off x="6095999" y="1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BFF893-AD6D-935A-5332-2F71FC735E29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0"/>
            <a:ext cx="6096000" cy="6858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60AB6E-42AB-3533-23AB-BA122D48B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3701" y="1028701"/>
            <a:ext cx="4776787" cy="1215735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1BD090-F258-E187-31DF-9869746A0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43700" y="2468035"/>
            <a:ext cx="4776788" cy="3697815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2pPr>
            <a:lvl3pPr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3pPr>
            <a:lvl4pPr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4pPr>
            <a:lvl5pPr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6A7F9E5-58A8-33F3-BED9-C328AAC4FE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5207212"/>
            <a:ext cx="2466596" cy="1650788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58319C06-6287-A562-12C2-4C3AA31DB7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0BDCC0C-DF9F-EE38-CE43-79EE6730FD5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5EEFF33A-BA10-9BE8-0D00-295A73AC8B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678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  <p15:guide id="4" pos="424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olommen_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850AD86-D495-81E0-14C8-DEEDD05B7C78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71514" y="2468563"/>
            <a:ext cx="3244504" cy="3697287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7B7B1-B024-F53A-E766-0EF1873EC36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386000" y="2468033"/>
            <a:ext cx="3240000" cy="3697819"/>
          </a:xfrm>
        </p:spPr>
        <p:txBody>
          <a:bodyPr numCol="1" spcCol="360000"/>
          <a:lstStyle>
            <a:lvl1pPr>
              <a:defRPr sz="3000"/>
            </a:lvl1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744A7-8078-39A4-77D5-456A30BE6E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80488" y="2468033"/>
            <a:ext cx="3240000" cy="3697819"/>
          </a:xfrm>
        </p:spPr>
        <p:txBody>
          <a:bodyPr numCol="1" spcCol="360000"/>
          <a:lstStyle>
            <a:lvl1pPr>
              <a:defRPr sz="3000"/>
            </a:lvl1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/>
          <a:p>
            <a:r>
              <a:rPr lang="nl-NL" dirty="0"/>
              <a:t>Titel</a:t>
            </a:r>
            <a:endParaRPr lang="en-US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AA5102F-9505-DF6B-69AC-7BD170165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5140951"/>
            <a:ext cx="2466596" cy="171704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D3D34D4-7441-74F1-3900-C750FAF8D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712109D-B90F-E4CD-E65D-789615821C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B167C98-C7F4-84C1-4123-EE53584E569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598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6AA5102F-9505-DF6B-69AC-7BD170165A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42985" y="5625045"/>
            <a:ext cx="1649015" cy="1232955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CD3D34D4-7441-74F1-3900-C750FAF8D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8C1722FB-C6CB-A2D9-4F41-E03D19A331B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A8321FAD-3ABE-F72F-3A76-3168733545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96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453E341-7380-293D-9DE4-1B840CC84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60AB6E-42AB-3533-23AB-BA122D48B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4" y="1028701"/>
            <a:ext cx="5425016" cy="1229590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1BD090-F258-E187-31DF-9869746A0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513" y="2468035"/>
            <a:ext cx="10848975" cy="3697815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88DCFA-732A-6C0C-6542-D447807FDB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1C4322B-89B5-0FF9-DD1B-B5E77F374D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1A719E88-5F68-6F15-553B-DF080EF6720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58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42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e Slide_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D453E341-7380-293D-9DE4-1B840CC84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090292" cy="2067286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1BD090-F258-E187-31DF-9869746A0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513" y="1028701"/>
            <a:ext cx="10848975" cy="5137150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388DCFA-732A-6C0C-6542-D447807FDB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E3620870-17DB-48AD-DE5D-7FC390634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47F9E96D-76A5-85E1-E953-FEFD3421F97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2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42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fbeelding(L)_Tekst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9F852DDE-E80F-21E8-1080-E7E2A9A8B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-1"/>
            <a:ext cx="1904811" cy="1521279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850AD86-D495-81E0-14C8-DEEDD05B7C78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1" y="2468563"/>
            <a:ext cx="7630510" cy="3697287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744A7-8078-39A4-77D5-456A30BE6E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80488" y="2468033"/>
            <a:ext cx="3240000" cy="3697819"/>
          </a:xfrm>
        </p:spPr>
        <p:txBody>
          <a:bodyPr numCol="1" spcCol="360000"/>
          <a:lstStyle>
            <a:lvl1pPr>
              <a:defRPr sz="3000"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B83AB3-216E-C1F2-2C50-73BFA7E8B1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BBA8418-9118-8FD3-0F58-6637C6E21D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89AE079B-E432-7D35-7C18-050F4ED5E7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87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fbeelding(L)_Tekst(R)_Don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3C8C2C06-56F4-BB69-8F49-206841E0FEF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8019C2D-5547-D29D-0726-912FDB34B7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850AD86-D495-81E0-14C8-DEEDD05B7C78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1" y="2468563"/>
            <a:ext cx="7630510" cy="3697287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859D367-F9F8-3799-EAED-14650F22E2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9849" y="4121943"/>
            <a:ext cx="1962151" cy="273605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744A7-8078-39A4-77D5-456A30BE6E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80488" y="2468033"/>
            <a:ext cx="3240000" cy="3697819"/>
          </a:xfrm>
        </p:spPr>
        <p:txBody>
          <a:bodyPr numCol="1" spcCol="360000"/>
          <a:lstStyle>
            <a:lvl1pPr>
              <a:defRPr sz="3000">
                <a:solidFill>
                  <a:schemeClr val="bg1"/>
                </a:solidFill>
              </a:defRPr>
            </a:lvl1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D95C394-9850-1897-0E69-75D69BE56AC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D17F723-543E-CE17-9E0A-30540F709E2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10" name="Afbeelding 9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9BCC65CC-127B-D7D9-DC4F-272C0C66332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fbeelding_3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A3067DF4-1929-9E65-8B31-C15E8BA48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850AD86-D495-81E0-14C8-DEEDD05B7C78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1" y="1028700"/>
            <a:ext cx="12192000" cy="25776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744A7-8078-39A4-77D5-456A30BE6E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80488" y="3778370"/>
            <a:ext cx="3240000" cy="2387482"/>
          </a:xfrm>
        </p:spPr>
        <p:txBody>
          <a:bodyPr numCol="1" spcCol="360000"/>
          <a:lstStyle>
            <a:lvl1pPr>
              <a:defRPr sz="3000"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Titel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6D23D-66D8-9231-9DBD-9EFED9348D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77470" y="3778370"/>
            <a:ext cx="3240000" cy="2387482"/>
          </a:xfrm>
        </p:spPr>
        <p:txBody>
          <a:bodyPr numCol="1" spcCol="360000"/>
          <a:lstStyle>
            <a:lvl1pPr>
              <a:defRPr sz="3000"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A8B787-973A-7C05-CBFE-A0958E26711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478979" y="3778370"/>
            <a:ext cx="3240000" cy="2387482"/>
          </a:xfrm>
        </p:spPr>
        <p:txBody>
          <a:bodyPr numCol="1" spcCol="360000"/>
          <a:lstStyle>
            <a:lvl1pPr>
              <a:defRPr sz="3000">
                <a:solidFill>
                  <a:schemeClr val="tx1"/>
                </a:solidFill>
              </a:defRPr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C12F751-E775-C360-8040-8EDA8C5771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E4D3FD50-4EF8-92BB-6E4E-14E4CABDF98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11" name="Afbeelding 10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2394C0B1-3728-CCF9-F7F1-11C5819C794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39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(L) Afbeelding(R) Zw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01CAE6C-B6F2-7F84-A336-9D24149A4B8F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53E341-7380-293D-9DE4-1B840CC84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60AB6E-42AB-3533-23AB-BA122D48B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4" y="1028701"/>
            <a:ext cx="5425016" cy="1229590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1BD090-F258-E187-31DF-9869746A0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513" y="2468035"/>
            <a:ext cx="10848975" cy="3697815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5D28AA5-71BF-983C-2295-78A6413AB1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770954E5-4153-9EC0-3110-32B7B01F48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71094EB3-8EBE-F635-1C88-0DB31E51306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8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937">
          <p15:clr>
            <a:srgbClr val="FBAE40"/>
          </p15:clr>
        </p15:guide>
        <p15:guide id="4" pos="42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2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0790D0B2-9C0C-BCA2-D525-C2AAE8FED9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/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7B7B1-B024-F53A-E766-0EF1873EC36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6450496" y="2468033"/>
            <a:ext cx="5070244" cy="3697819"/>
          </a:xfrm>
        </p:spPr>
        <p:txBody>
          <a:bodyPr numCol="1" spcCol="360000"/>
          <a:lstStyle>
            <a:lvl1pPr>
              <a:spcBef>
                <a:spcPts val="300"/>
              </a:spcBef>
              <a:spcAft>
                <a:spcPts val="300"/>
              </a:spcAft>
              <a:defRPr sz="3000"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EB2162-BF9D-4CF3-994C-A1E5167B1297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71513" y="2468563"/>
            <a:ext cx="5424487" cy="3697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spcBef>
                <a:spcPts val="300"/>
              </a:spcBef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16ED294-AA8B-6C46-3A81-AFC2EB7DEF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E746FFE-F323-4103-8B68-225C189EBC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FDE65273-C2DD-1FB4-0241-25EA27E58D3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7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_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E4E77C8-24A8-FF5D-BCE8-46A2A4FB41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pic>
        <p:nvPicPr>
          <p:cNvPr id="8" name="Afbeelding 7" descr="Afbeelding met Lettertype, Graphics, logo, grafische vormgeving&#10;&#10;Automatisch gegenereerde beschrijving">
            <a:extLst>
              <a:ext uri="{FF2B5EF4-FFF2-40B4-BE49-F238E27FC236}">
                <a16:creationId xmlns:a16="http://schemas.microsoft.com/office/drawing/2014/main" id="{90DEDB2C-5731-07B1-0D9C-C9CB74F6BB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019" y="2566485"/>
            <a:ext cx="8283511" cy="17250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C53915-2336-9B68-8CE0-FD907CA46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7487" y="3963349"/>
            <a:ext cx="8030223" cy="687840"/>
          </a:xfrm>
        </p:spPr>
        <p:txBody>
          <a:bodyPr anchor="t" anchorCtr="0">
            <a:no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5000"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Plaats hier een titel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96A905-7CA3-C658-FC64-4F5F28E1B7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7488" y="4758765"/>
            <a:ext cx="10033000" cy="818426"/>
          </a:xfrm>
        </p:spPr>
        <p:txBody>
          <a:bodyPr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200" b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Plaats hier je subtitel</a:t>
            </a:r>
            <a:endParaRPr lang="en-US" dirty="0"/>
          </a:p>
        </p:txBody>
      </p:sp>
      <p:pic>
        <p:nvPicPr>
          <p:cNvPr id="3" name="Afbeelding 2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7070C8C9-873E-05D5-3BEC-BB11044B43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8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5FC58198-09A3-0F8A-97B8-FF1CE06F2B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1140759"/>
          </a:xfrm>
        </p:spPr>
        <p:txBody>
          <a:bodyPr/>
          <a:lstStyle/>
          <a:p>
            <a:r>
              <a:rPr lang="nl-NL" dirty="0"/>
              <a:t>Titel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983" y="2468033"/>
            <a:ext cx="3240000" cy="3693600"/>
          </a:xfrm>
        </p:spPr>
        <p:txBody>
          <a:bodyPr numCol="1" spcCol="360000"/>
          <a:lstStyle>
            <a:lvl1pPr>
              <a:defRPr sz="3000"/>
            </a:lvl1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E7B7B1-B024-F53A-E766-0EF1873EC364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4386000" y="2468033"/>
            <a:ext cx="3240000" cy="3697819"/>
          </a:xfrm>
        </p:spPr>
        <p:txBody>
          <a:bodyPr numCol="1" spcCol="360000"/>
          <a:lstStyle>
            <a:lvl1pPr>
              <a:defRPr sz="3000"/>
            </a:lvl1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8744A7-8078-39A4-77D5-456A30BE6E57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8280488" y="2468033"/>
            <a:ext cx="3240000" cy="3697819"/>
          </a:xfrm>
        </p:spPr>
        <p:txBody>
          <a:bodyPr numCol="1" spcCol="360000"/>
          <a:lstStyle>
            <a:lvl1pPr>
              <a:defRPr sz="3000"/>
            </a:lvl1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1A3F64F-D003-2A5A-CED0-F3BFAA6E3B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6972BE30-B128-816C-CCF1-A39044ABE11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AF80A61-1125-D6D2-82B4-D7F9B25F45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72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1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(L) Afbeelding(R) Don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520F9E5-776F-045A-BEEF-18DF28C948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4894928" cy="1297056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984" y="2468035"/>
            <a:ext cx="4884990" cy="3697815"/>
          </a:xfrm>
        </p:spPr>
        <p:txBody>
          <a:bodyPr/>
          <a:lstStyle>
            <a:lvl1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 sz="2200"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3FC478-B55E-446A-283D-8FAA60D33A72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1" y="1028700"/>
            <a:ext cx="5425017" cy="513715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B6035E6-A3CA-9709-433C-1A4FBB7EBA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0BA21A6-64BE-61B9-5487-8E3A0F77D1E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9" name="Afbeelding 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26107BC-C35D-16B3-C795-5A9B9CDE1BC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79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(L) Afbeelding(R) Don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4894928" cy="1297056"/>
          </a:xfrm>
        </p:spPr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70984" y="2468035"/>
            <a:ext cx="4884990" cy="3697815"/>
          </a:xfrm>
        </p:spPr>
        <p:txBody>
          <a:bodyPr/>
          <a:lstStyle>
            <a:lvl1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 sz="3000">
                <a:solidFill>
                  <a:schemeClr val="tx1"/>
                </a:solidFill>
              </a:defRPr>
            </a:lvl1pPr>
            <a:lvl2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 sz="2200"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33FC478-B55E-446A-283D-8FAA60D33A72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1" y="1028700"/>
            <a:ext cx="5425017" cy="513715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198BF04A-378A-6A54-8BF7-AC93F28FE077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B2FD84-2FCC-84E1-0EC3-A00E543F6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EE9B279D-AC90-8E81-23A4-554D4E797B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95A14000-46A6-3498-1004-FD7A1B91072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8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AfbeeldingenZw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32CBB5D7-3405-A075-129B-FCC0A0C445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>
              <a:solidFill>
                <a:schemeClr val="tx1"/>
              </a:solidFill>
            </a:endParaRP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96F07DA-200E-5389-A251-AEF3F7204E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71513" y="2468562"/>
            <a:ext cx="1980000" cy="28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B247EB60-826D-8695-116C-DFCE9B547D6A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9549512" y="5542559"/>
            <a:ext cx="1980000" cy="312141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tekst</a:t>
            </a:r>
          </a:p>
          <a:p>
            <a:pPr lvl="0"/>
            <a:endParaRPr lang="nl-NL" dirty="0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037E0FE-11C7-010B-A02A-5CEB9BCA18CF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9549512" y="5879107"/>
            <a:ext cx="1980000" cy="3375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8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77" name="Tijdelijke aanduiding voor tekst 2">
            <a:extLst>
              <a:ext uri="{FF2B5EF4-FFF2-40B4-BE49-F238E27FC236}">
                <a16:creationId xmlns:a16="http://schemas.microsoft.com/office/drawing/2014/main" id="{380917EC-FE11-F513-B2F5-19CBC2410FB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1028700"/>
            <a:ext cx="10849504" cy="782431"/>
          </a:xfrm>
        </p:spPr>
        <p:txBody>
          <a:bodyPr anchor="t" anchorCtr="0">
            <a:noAutofit/>
          </a:bodyPr>
          <a:lstStyle>
            <a:lvl1pPr marL="0" indent="0">
              <a:spcBef>
                <a:spcPts val="400"/>
              </a:spcBef>
              <a:spcAft>
                <a:spcPts val="400"/>
              </a:spcAft>
              <a:buNone/>
              <a:defRPr sz="4500">
                <a:solidFill>
                  <a:srgbClr val="AE9A64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Plaats hier je titel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5FEA16F0-7D29-5CE3-BEE7-EFD8B44C9C57}"/>
              </a:ext>
            </a:extLst>
          </p:cNvPr>
          <p:cNvSpPr>
            <a:spLocks noGrp="1"/>
          </p:cNvSpPr>
          <p:nvPr>
            <p:ph type="pic" idx="63" hasCustomPrompt="1"/>
          </p:nvPr>
        </p:nvSpPr>
        <p:spPr>
          <a:xfrm>
            <a:off x="2888757" y="2468562"/>
            <a:ext cx="1980000" cy="28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7706409-8858-908B-2B1C-6128A72C21A0}"/>
              </a:ext>
            </a:extLst>
          </p:cNvPr>
          <p:cNvSpPr>
            <a:spLocks noGrp="1"/>
          </p:cNvSpPr>
          <p:nvPr>
            <p:ph type="pic" idx="64" hasCustomPrompt="1"/>
          </p:nvPr>
        </p:nvSpPr>
        <p:spPr>
          <a:xfrm>
            <a:off x="5106001" y="2468562"/>
            <a:ext cx="1980000" cy="28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25362C1-4622-7684-F7FD-F60D322F0F6E}"/>
              </a:ext>
            </a:extLst>
          </p:cNvPr>
          <p:cNvSpPr>
            <a:spLocks noGrp="1"/>
          </p:cNvSpPr>
          <p:nvPr>
            <p:ph type="pic" idx="65" hasCustomPrompt="1"/>
          </p:nvPr>
        </p:nvSpPr>
        <p:spPr>
          <a:xfrm>
            <a:off x="7323245" y="2468562"/>
            <a:ext cx="1980000" cy="28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310F8F1-302C-E7FB-B655-A34A32A867B5}"/>
              </a:ext>
            </a:extLst>
          </p:cNvPr>
          <p:cNvSpPr>
            <a:spLocks noGrp="1"/>
          </p:cNvSpPr>
          <p:nvPr>
            <p:ph type="pic" idx="66" hasCustomPrompt="1"/>
          </p:nvPr>
        </p:nvSpPr>
        <p:spPr>
          <a:xfrm>
            <a:off x="9540488" y="2468562"/>
            <a:ext cx="1980000" cy="28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DF04009-46C1-C5DE-FC1D-00AF13AC2832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7335984" y="5542558"/>
            <a:ext cx="1980000" cy="312141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tekst</a:t>
            </a:r>
          </a:p>
          <a:p>
            <a:pPr lvl="0"/>
            <a:endParaRPr lang="nl-NL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80A0C72-6EBC-8D3D-0E3D-930CDD6D5A93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7335984" y="5879107"/>
            <a:ext cx="1980000" cy="3375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8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132EE0B-509A-98C7-A00E-EAF69CDB009B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5122456" y="5542559"/>
            <a:ext cx="1980000" cy="312141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tekst</a:t>
            </a:r>
          </a:p>
          <a:p>
            <a:pPr lvl="0"/>
            <a:endParaRPr lang="nl-NL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FADDFBB-F207-FDBD-BB4D-E7D07740B42F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5122456" y="5879107"/>
            <a:ext cx="1980000" cy="3375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8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1CFCFC9-D24D-EB92-B640-C67CD7CE93F2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2908928" y="5542559"/>
            <a:ext cx="1980000" cy="312141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tekst</a:t>
            </a:r>
          </a:p>
          <a:p>
            <a:pPr lvl="0"/>
            <a:endParaRPr lang="nl-NL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33D2E37-6203-FE12-AE77-431694B56E42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2908928" y="5879107"/>
            <a:ext cx="1980000" cy="3375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8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96EC43B5-1EE9-7F5D-7089-626F8DDD3160}"/>
              </a:ext>
            </a:extLst>
          </p:cNvPr>
          <p:cNvSpPr>
            <a:spLocks noGrp="1"/>
          </p:cNvSpPr>
          <p:nvPr>
            <p:ph type="body" sz="half" idx="73" hasCustomPrompt="1"/>
          </p:nvPr>
        </p:nvSpPr>
        <p:spPr>
          <a:xfrm>
            <a:off x="695400" y="5542559"/>
            <a:ext cx="1980000" cy="312141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tekst</a:t>
            </a:r>
          </a:p>
          <a:p>
            <a:pPr lvl="0"/>
            <a:endParaRPr lang="nl-NL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5C1467EF-FF8E-B4FA-F484-48A456CCE1C8}"/>
              </a:ext>
            </a:extLst>
          </p:cNvPr>
          <p:cNvSpPr>
            <a:spLocks noGrp="1"/>
          </p:cNvSpPr>
          <p:nvPr>
            <p:ph type="body" sz="half" idx="74" hasCustomPrompt="1"/>
          </p:nvPr>
        </p:nvSpPr>
        <p:spPr>
          <a:xfrm>
            <a:off x="695400" y="5879107"/>
            <a:ext cx="1980000" cy="337542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800" b="0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7234BAD4-A3ED-33B4-B7E2-DC8B23B35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2359233" cy="261592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2164157-4A77-CB05-2CE2-8E584F4720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15" name="Afbeelding 1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AE9BC76-4E46-4DCD-6823-C8D04F18F3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556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fbeeldingen_zw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32CBB5D7-3405-A075-129B-FCC0A0C445E8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>
              <a:solidFill>
                <a:schemeClr val="tx1"/>
              </a:solidFill>
            </a:endParaRP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5CD022C-826D-6FBC-A06B-EEF8343815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4186794"/>
            <a:ext cx="2466596" cy="2671206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2A670B19-4303-D217-CC71-84BAA48007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375440" cy="2615927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4D43EA65-5DCB-3C02-5461-E3390282F54B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75063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96F07DA-200E-5389-A251-AEF3F7204E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71513" y="102870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3D78D419-F96F-37C1-BE18-09F411A68B74}"/>
              </a:ext>
            </a:extLst>
          </p:cNvPr>
          <p:cNvSpPr>
            <a:spLocks noGrp="1"/>
          </p:cNvSpPr>
          <p:nvPr>
            <p:ph type="pic" idx="48" hasCustomPrompt="1"/>
          </p:nvPr>
        </p:nvSpPr>
        <p:spPr>
          <a:xfrm>
            <a:off x="4386001" y="1028701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2C91264-5265-B597-2F11-C35A05DA7081}"/>
              </a:ext>
            </a:extLst>
          </p:cNvPr>
          <p:cNvSpPr>
            <a:spLocks noGrp="1"/>
          </p:cNvSpPr>
          <p:nvPr>
            <p:ph type="pic" idx="49" hasCustomPrompt="1"/>
          </p:nvPr>
        </p:nvSpPr>
        <p:spPr>
          <a:xfrm>
            <a:off x="8100488" y="1028701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D966-E263-CB0C-E49B-512D47FAEBF5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TITEL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193845-134A-37A5-EDA2-B23CF68805A9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4393644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732991-3F3B-6B67-6E90-E341756F34E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112224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C0C44E-9196-7442-7071-50854A1BE98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675063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D22BC0C-EB2C-7A1A-07CA-E59BF8C574F7}"/>
              </a:ext>
            </a:extLst>
          </p:cNvPr>
          <p:cNvSpPr>
            <a:spLocks noGrp="1"/>
          </p:cNvSpPr>
          <p:nvPr>
            <p:ph type="pic" idx="53" hasCustomPrompt="1"/>
          </p:nvPr>
        </p:nvSpPr>
        <p:spPr>
          <a:xfrm>
            <a:off x="671513" y="3789039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9EEBC40-C64F-AE7A-724B-8D28571BA51A}"/>
              </a:ext>
            </a:extLst>
          </p:cNvPr>
          <p:cNvSpPr>
            <a:spLocks noGrp="1"/>
          </p:cNvSpPr>
          <p:nvPr>
            <p:ph type="pic" idx="54" hasCustomPrompt="1"/>
          </p:nvPr>
        </p:nvSpPr>
        <p:spPr>
          <a:xfrm>
            <a:off x="4386001" y="378904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7795BCA-CF29-CC2D-A59F-74ABB0511215}"/>
              </a:ext>
            </a:extLst>
          </p:cNvPr>
          <p:cNvSpPr>
            <a:spLocks noGrp="1"/>
          </p:cNvSpPr>
          <p:nvPr>
            <p:ph type="pic" idx="55" hasCustomPrompt="1"/>
          </p:nvPr>
        </p:nvSpPr>
        <p:spPr>
          <a:xfrm>
            <a:off x="8100488" y="378904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nl-NL" sz="13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8A0626-B3F0-FAB1-569E-A7E899B30035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4393644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CFA15F5-4BF3-00CE-2E06-DFB9FC6D3A10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8112224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EBC0F457-B42B-8681-C67F-04C694318C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B8E94A0-CE1A-86C2-8A62-A26CE153B3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4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fbeeldingen_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AB33C93D-454B-51B9-71F6-43CE7A1511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4186794"/>
            <a:ext cx="2466596" cy="2671206"/>
          </a:xfrm>
          <a:prstGeom prst="rect">
            <a:avLst/>
          </a:prstGeom>
        </p:spPr>
      </p:pic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4D43EA65-5DCB-3C02-5461-E3390282F54B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675063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96F07DA-200E-5389-A251-AEF3F7204E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71513" y="102870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3D78D419-F96F-37C1-BE18-09F411A68B74}"/>
              </a:ext>
            </a:extLst>
          </p:cNvPr>
          <p:cNvSpPr>
            <a:spLocks noGrp="1"/>
          </p:cNvSpPr>
          <p:nvPr>
            <p:ph type="pic" idx="48" hasCustomPrompt="1"/>
          </p:nvPr>
        </p:nvSpPr>
        <p:spPr>
          <a:xfrm>
            <a:off x="4386001" y="1028701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E2C91264-5265-B597-2F11-C35A05DA7081}"/>
              </a:ext>
            </a:extLst>
          </p:cNvPr>
          <p:cNvSpPr>
            <a:spLocks noGrp="1"/>
          </p:cNvSpPr>
          <p:nvPr>
            <p:ph type="pic" idx="49" hasCustomPrompt="1"/>
          </p:nvPr>
        </p:nvSpPr>
        <p:spPr>
          <a:xfrm>
            <a:off x="8100488" y="1028701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D966-E263-CB0C-E49B-512D47FAEBF5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TITEL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193845-134A-37A5-EDA2-B23CF68805A9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4393644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Tekst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732991-3F3B-6B67-6E90-E341756F34E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112224" y="3197822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C0C44E-9196-7442-7071-50854A1BE98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675063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0D22BC0C-EB2C-7A1A-07CA-E59BF8C574F7}"/>
              </a:ext>
            </a:extLst>
          </p:cNvPr>
          <p:cNvSpPr>
            <a:spLocks noGrp="1"/>
          </p:cNvSpPr>
          <p:nvPr>
            <p:ph type="pic" idx="53" hasCustomPrompt="1"/>
          </p:nvPr>
        </p:nvSpPr>
        <p:spPr>
          <a:xfrm>
            <a:off x="671513" y="3789039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C9EEBC40-C64F-AE7A-724B-8D28571BA51A}"/>
              </a:ext>
            </a:extLst>
          </p:cNvPr>
          <p:cNvSpPr>
            <a:spLocks noGrp="1"/>
          </p:cNvSpPr>
          <p:nvPr>
            <p:ph type="pic" idx="54" hasCustomPrompt="1"/>
          </p:nvPr>
        </p:nvSpPr>
        <p:spPr>
          <a:xfrm>
            <a:off x="4386001" y="378904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B7795BCA-CF29-CC2D-A59F-74ABB0511215}"/>
              </a:ext>
            </a:extLst>
          </p:cNvPr>
          <p:cNvSpPr>
            <a:spLocks noGrp="1"/>
          </p:cNvSpPr>
          <p:nvPr>
            <p:ph type="pic" idx="55" hasCustomPrompt="1"/>
          </p:nvPr>
        </p:nvSpPr>
        <p:spPr>
          <a:xfrm>
            <a:off x="8100488" y="3789040"/>
            <a:ext cx="3420000" cy="201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8A0626-B3F0-FAB1-569E-A7E899B30035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4393644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CFA15F5-4BF3-00CE-2E06-DFB9FC6D3A10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8112224" y="5958161"/>
            <a:ext cx="3420000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buNone/>
              <a:defRPr lang="nl-NL" sz="22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71CE437-E2C3-2258-FE96-40F2CD5F85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9E481107-BCAA-57C9-0659-A45B963F4AA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0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_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F7A0E85-1C07-227E-C228-63DFB46598AF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70985" y="1988839"/>
            <a:ext cx="10850033" cy="4177012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D242ECDC-6311-96E8-EAFA-AA749A1E89A6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1028700"/>
            <a:ext cx="10849504" cy="782431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4500">
                <a:solidFill>
                  <a:schemeClr val="tx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Plaats hier je titel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04EFC3D-B419-2F69-7A7E-ADC9A7CC177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TITEL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6D20D8DC-B3A5-3D07-1D7B-F7B23BF2EA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139EEF5-156D-0D88-F61A-33952FD523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01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>
          <p15:clr>
            <a:srgbClr val="FBAE40"/>
          </p15:clr>
        </p15:guide>
        <p15:guide id="2" pos="3175">
          <p15:clr>
            <a:srgbClr val="FBAE40"/>
          </p15:clr>
        </p15:guide>
        <p15:guide id="3" pos="4565">
          <p15:clr>
            <a:srgbClr val="FBAE40"/>
          </p15:clr>
        </p15:guide>
        <p15:guide id="4" pos="59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fbeelding_G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3501726-26D4-1889-BC5E-59D6C40E9088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1988838"/>
            <a:ext cx="12192000" cy="486916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6D442F9-B2ED-6781-B22C-4F5B10A2A1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10849503" cy="960437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 sz="4500"/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F3E814EA-0B10-D52F-3634-0468539D6A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620399DE-F413-60EA-5FE4-B5AAE7B7FC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27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F7A0E85-1C07-227E-C228-63DFB46598AF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0"/>
            <a:ext cx="12192000" cy="5350043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2B5F06-4E32-DBD4-6371-456ECA1ACE9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5748131"/>
            <a:ext cx="10849504" cy="791817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4500">
                <a:solidFill>
                  <a:schemeClr val="tx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Titel</a:t>
            </a:r>
          </a:p>
        </p:txBody>
      </p:sp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DD3DECD0-BADB-A7A3-8E93-426B80F928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6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 userDrawn="1">
          <p15:clr>
            <a:srgbClr val="FBAE40"/>
          </p15:clr>
        </p15:guide>
        <p15:guide id="2" pos="3175" userDrawn="1">
          <p15:clr>
            <a:srgbClr val="FBAE40"/>
          </p15:clr>
        </p15:guide>
        <p15:guide id="3" pos="4565" userDrawn="1">
          <p15:clr>
            <a:srgbClr val="FBAE40"/>
          </p15:clr>
        </p15:guide>
        <p15:guide id="4" pos="595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_Blok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F7A0E85-1C07-227E-C228-63DFB46598AF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1" y="0"/>
            <a:ext cx="12191999" cy="685800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13BC0F59-C931-BD18-1E2C-7130A2D7FCD0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60000" rIns="72000" bIns="36000" anchor="b" anchorCtr="0">
            <a:noAutofit/>
          </a:bodyPr>
          <a:lstStyle>
            <a:lvl1pPr marL="0" indent="0">
              <a:buNone/>
              <a:defRPr lang="nl-NL" sz="18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4272DE2E-362B-47B7-8045-D8EFCF0354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B2BEBDFF-63FF-AF6C-3024-8927BCA7197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5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>
          <p15:clr>
            <a:srgbClr val="FBAE40"/>
          </p15:clr>
        </p15:guide>
        <p15:guide id="2" pos="3175">
          <p15:clr>
            <a:srgbClr val="FBAE40"/>
          </p15:clr>
        </p15:guide>
        <p15:guide id="3" pos="4565">
          <p15:clr>
            <a:srgbClr val="FBAE40"/>
          </p15:clr>
        </p15:guide>
        <p15:guide id="4" pos="59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E4E77C8-24A8-FF5D-BCE8-46A2A4FB41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C53915-2336-9B68-8CE0-FD907CA46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87487" y="3085079"/>
            <a:ext cx="8034200" cy="1397469"/>
          </a:xfrm>
        </p:spPr>
        <p:txBody>
          <a:bodyPr anchor="t" anchorCtr="0">
            <a:noAutofit/>
          </a:bodyPr>
          <a:lstStyle>
            <a:lvl1pPr algn="l">
              <a:spcBef>
                <a:spcPts val="300"/>
              </a:spcBef>
              <a:spcAft>
                <a:spcPts val="300"/>
              </a:spcAft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</a:t>
            </a:r>
            <a:br>
              <a:rPr lang="nl-NL" dirty="0"/>
            </a:br>
            <a:r>
              <a:rPr lang="nl-NL" dirty="0"/>
              <a:t>een titel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96A905-7CA3-C658-FC64-4F5F28E1B7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87488" y="4678554"/>
            <a:ext cx="10033000" cy="1487295"/>
          </a:xfrm>
        </p:spPr>
        <p:txBody>
          <a:bodyPr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2200" b="0">
                <a:solidFill>
                  <a:srgbClr val="AE9A6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Plaats hier je subtitel</a:t>
            </a:r>
            <a:endParaRPr lang="en-US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630845-8777-271A-65D4-441E5FA5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1832" y="4186794"/>
            <a:ext cx="3590168" cy="267120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6797A9C-B9E4-FF8C-5422-B5494D76D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7854" cy="2782182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00352DB7-7419-92ED-CF3A-D9D61AE8D40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7EF5A899-080F-BDC9-2D4A-B632D4C27A7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448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_TitelDon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CC994398-D0EE-3C2F-6681-DCCA6E8DFE6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F7A0E85-1C07-227E-C228-63DFB46598AF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0"/>
            <a:ext cx="12192000" cy="5350043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72B5F06-4E32-DBD4-6371-456ECA1ACE93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5748131"/>
            <a:ext cx="10849504" cy="722243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4500">
                <a:solidFill>
                  <a:schemeClr val="bg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Titel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3BA5FAF-1FE8-C7C1-07F1-32AA1564D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4186794"/>
            <a:ext cx="2466596" cy="2671206"/>
          </a:xfrm>
          <a:prstGeom prst="rect">
            <a:avLst/>
          </a:prstGeom>
        </p:spPr>
      </p:pic>
      <p:pic>
        <p:nvPicPr>
          <p:cNvPr id="4" name="Afbeelding 3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EC0E9788-12BD-684A-9EE3-2571C792D7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96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 userDrawn="1">
          <p15:clr>
            <a:srgbClr val="FBAE40"/>
          </p15:clr>
        </p15:guide>
        <p15:guide id="2" pos="3175" userDrawn="1">
          <p15:clr>
            <a:srgbClr val="FBAE40"/>
          </p15:clr>
        </p15:guide>
        <p15:guide id="3" pos="4565" userDrawn="1">
          <p15:clr>
            <a:srgbClr val="FBAE40"/>
          </p15:clr>
        </p15:guide>
        <p15:guide id="4" pos="595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Afbeeldingen_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F1813DC-1E67-9CF8-5BA2-3C4735D01554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1028700"/>
            <a:ext cx="10849504" cy="740465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Plaats hier je titel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C1D4990-BA95-B12B-FAF2-B64A4E1833FD}"/>
              </a:ext>
            </a:extLst>
          </p:cNvPr>
          <p:cNvSpPr>
            <a:spLocks noGrp="1" noChangeAspect="1"/>
          </p:cNvSpPr>
          <p:nvPr>
            <p:ph type="pic" idx="42" hasCustomPrompt="1"/>
          </p:nvPr>
        </p:nvSpPr>
        <p:spPr>
          <a:xfrm>
            <a:off x="4336351" y="1989667"/>
            <a:ext cx="3519299" cy="162439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F524FD7-CF16-8DF4-FBA8-B407385E022D}"/>
              </a:ext>
            </a:extLst>
          </p:cNvPr>
          <p:cNvSpPr>
            <a:spLocks noGrp="1" noChangeAspect="1"/>
          </p:cNvSpPr>
          <p:nvPr>
            <p:ph type="pic" idx="43" hasCustomPrompt="1"/>
          </p:nvPr>
        </p:nvSpPr>
        <p:spPr>
          <a:xfrm>
            <a:off x="4336351" y="3760576"/>
            <a:ext cx="3519299" cy="2405275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F96E29B0-4E6F-DB27-64DC-02238B024661}"/>
              </a:ext>
            </a:extLst>
          </p:cNvPr>
          <p:cNvSpPr>
            <a:spLocks noGrp="1" noChangeAspect="1"/>
          </p:cNvSpPr>
          <p:nvPr>
            <p:ph type="pic" idx="45" hasCustomPrompt="1"/>
          </p:nvPr>
        </p:nvSpPr>
        <p:spPr>
          <a:xfrm>
            <a:off x="8001719" y="1989667"/>
            <a:ext cx="3519299" cy="2405275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92E1ED5-2EC4-CAEE-67E1-5CE3F1779FC8}"/>
              </a:ext>
            </a:extLst>
          </p:cNvPr>
          <p:cNvSpPr>
            <a:spLocks noGrp="1" noChangeAspect="1"/>
          </p:cNvSpPr>
          <p:nvPr>
            <p:ph type="pic" idx="46" hasCustomPrompt="1"/>
          </p:nvPr>
        </p:nvSpPr>
        <p:spPr>
          <a:xfrm>
            <a:off x="8001719" y="4541461"/>
            <a:ext cx="3519299" cy="162439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C24AADE8-0D0E-2E58-C340-64A786575891}"/>
              </a:ext>
            </a:extLst>
          </p:cNvPr>
          <p:cNvSpPr>
            <a:spLocks noGrp="1" noChangeAspect="1"/>
          </p:cNvSpPr>
          <p:nvPr>
            <p:ph type="pic" idx="47" hasCustomPrompt="1"/>
          </p:nvPr>
        </p:nvSpPr>
        <p:spPr>
          <a:xfrm>
            <a:off x="670984" y="1989667"/>
            <a:ext cx="3519299" cy="2405275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3C33E46-FE04-DB44-27DB-9D78A9E11450}"/>
              </a:ext>
            </a:extLst>
          </p:cNvPr>
          <p:cNvSpPr>
            <a:spLocks noGrp="1" noChangeAspect="1"/>
          </p:cNvSpPr>
          <p:nvPr>
            <p:ph type="pic" idx="48" hasCustomPrompt="1"/>
          </p:nvPr>
        </p:nvSpPr>
        <p:spPr>
          <a:xfrm>
            <a:off x="670984" y="4541461"/>
            <a:ext cx="3519299" cy="1624391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lang="en-US" sz="13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1234034A-654A-FFD2-6DC5-FCE22A2B238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7" name="Afbeelding 6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F2292194-59D2-7458-4F3C-B4B1680BA2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4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 userDrawn="1">
          <p15:clr>
            <a:srgbClr val="FBAE40"/>
          </p15:clr>
        </p15:guide>
        <p15:guide id="2" pos="3175" userDrawn="1">
          <p15:clr>
            <a:srgbClr val="FBAE40"/>
          </p15:clr>
        </p15:guide>
        <p15:guide id="3" pos="4565" userDrawn="1">
          <p15:clr>
            <a:srgbClr val="FBAE40"/>
          </p15:clr>
        </p15:guide>
        <p15:guide id="4" pos="595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hthoek 20">
            <a:extLst>
              <a:ext uri="{FF2B5EF4-FFF2-40B4-BE49-F238E27FC236}">
                <a16:creationId xmlns:a16="http://schemas.microsoft.com/office/drawing/2014/main" id="{2E396CFC-F1EF-2F8D-BE48-8B3D5BBD9B40}"/>
              </a:ext>
            </a:extLst>
          </p:cNvPr>
          <p:cNvSpPr/>
          <p:nvPr userDrawn="1"/>
        </p:nvSpPr>
        <p:spPr>
          <a:xfrm>
            <a:off x="0" y="1989667"/>
            <a:ext cx="12192000" cy="41761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AE14A949-E836-0A20-85F4-53D2477AB2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989668"/>
            <a:ext cx="7545291" cy="41761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4256312" y="3341956"/>
            <a:ext cx="2049600" cy="367553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nl-NL" dirty="0"/>
              <a:t>aantal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-4251640" y="2770305"/>
            <a:ext cx="1920000" cy="210669"/>
          </a:xfrm>
        </p:spPr>
        <p:txBody>
          <a:bodyPr/>
          <a:lstStyle>
            <a:lvl1pPr marL="0" indent="0">
              <a:buNone/>
              <a:defRPr sz="1800" b="1"/>
            </a:lvl1pPr>
            <a:lvl2pPr marL="10584" indent="0" algn="l">
              <a:buNone/>
              <a:tabLst/>
              <a:defRPr sz="18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Naam</a:t>
            </a:r>
          </a:p>
        </p:txBody>
      </p:sp>
      <p:sp>
        <p:nvSpPr>
          <p:cNvPr id="77" name="Tijdelijke aanduiding voor tekst 2">
            <a:extLst>
              <a:ext uri="{FF2B5EF4-FFF2-40B4-BE49-F238E27FC236}">
                <a16:creationId xmlns:a16="http://schemas.microsoft.com/office/drawing/2014/main" id="{380917EC-FE11-F513-B2F5-19CBC2410FB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1028700"/>
            <a:ext cx="10849504" cy="782431"/>
          </a:xfrm>
        </p:spPr>
        <p:txBody>
          <a:bodyPr anchor="t" anchorCtr="0">
            <a:noAutofit/>
          </a:bodyPr>
          <a:lstStyle>
            <a:lvl1pPr marL="0" indent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None/>
              <a:defRPr sz="4500">
                <a:solidFill>
                  <a:schemeClr val="tx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Titel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C66A6B7-990A-7BCD-6E20-D0BB6E980A51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-4251640" y="2994277"/>
            <a:ext cx="1920000" cy="210669"/>
          </a:xfrm>
        </p:spPr>
        <p:txBody>
          <a:bodyPr/>
          <a:lstStyle>
            <a:lvl1pPr marL="0" indent="0">
              <a:buNone/>
              <a:defRPr sz="1600" b="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departement</a:t>
            </a:r>
          </a:p>
        </p:txBody>
      </p:sp>
      <p:sp>
        <p:nvSpPr>
          <p:cNvPr id="133" name="Picture Placeholder 2">
            <a:extLst>
              <a:ext uri="{FF2B5EF4-FFF2-40B4-BE49-F238E27FC236}">
                <a16:creationId xmlns:a16="http://schemas.microsoft.com/office/drawing/2014/main" id="{B02DD9B3-8552-0AA3-24BC-5337CF685692}"/>
              </a:ext>
            </a:extLst>
          </p:cNvPr>
          <p:cNvSpPr>
            <a:spLocks noGrp="1"/>
          </p:cNvSpPr>
          <p:nvPr>
            <p:ph type="pic" idx="98" hasCustomPrompt="1"/>
          </p:nvPr>
        </p:nvSpPr>
        <p:spPr>
          <a:xfrm>
            <a:off x="-4242016" y="4150878"/>
            <a:ext cx="1920000" cy="1536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20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15864A-9F03-1980-491E-352C8CA12F36}"/>
              </a:ext>
            </a:extLst>
          </p:cNvPr>
          <p:cNvSpPr>
            <a:spLocks noGrp="1"/>
          </p:cNvSpPr>
          <p:nvPr>
            <p:ph type="body" sz="half" idx="109" hasCustomPrompt="1"/>
          </p:nvPr>
        </p:nvSpPr>
        <p:spPr>
          <a:xfrm>
            <a:off x="-4244654" y="3837749"/>
            <a:ext cx="1920000" cy="210669"/>
          </a:xfrm>
        </p:spPr>
        <p:txBody>
          <a:bodyPr/>
          <a:lstStyle>
            <a:lvl1pPr marL="0" indent="0">
              <a:buNone/>
              <a:defRPr lang="nl-NL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0584" indent="0" algn="l">
              <a:buNone/>
              <a:tabLst/>
              <a:defRPr sz="18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377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  <a:tabLst/>
            </a:pPr>
            <a:r>
              <a:rPr lang="nl-NL" dirty="0"/>
              <a:t>Naam</a:t>
            </a:r>
          </a:p>
        </p:txBody>
      </p:sp>
      <p:pic>
        <p:nvPicPr>
          <p:cNvPr id="22" name="Afbeelding 21">
            <a:extLst>
              <a:ext uri="{FF2B5EF4-FFF2-40B4-BE49-F238E27FC236}">
                <a16:creationId xmlns:a16="http://schemas.microsoft.com/office/drawing/2014/main" id="{3CFDF5CC-57DE-C716-9113-768389D957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699549" y="1989668"/>
            <a:ext cx="5492451" cy="417618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E6D11C3-ADCB-6D28-6F46-CF8F6933A91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E5ABBEB-A74B-E41A-6CE8-5CA67A5FCC1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1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13">
          <p15:clr>
            <a:srgbClr val="FBAE40"/>
          </p15:clr>
        </p15:guide>
        <p15:guide id="2" pos="3235">
          <p15:clr>
            <a:srgbClr val="FBAE40"/>
          </p15:clr>
        </p15:guide>
        <p15:guide id="3" pos="4627">
          <p15:clr>
            <a:srgbClr val="FBAE40"/>
          </p15:clr>
        </p15:guide>
        <p15:guide id="4" pos="604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ogrammen 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4D43EA65-5DCB-3C02-5461-E3390282F54B}"/>
              </a:ext>
            </a:extLst>
          </p:cNvPr>
          <p:cNvSpPr>
            <a:spLocks noGrp="1"/>
          </p:cNvSpPr>
          <p:nvPr>
            <p:ph type="body" sz="half" idx="36" hasCustomPrompt="1"/>
          </p:nvPr>
        </p:nvSpPr>
        <p:spPr>
          <a:xfrm>
            <a:off x="937219" y="4757454"/>
            <a:ext cx="2900761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96F07DA-200E-5389-A251-AEF3F7204E9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1028699"/>
            <a:ext cx="12192000" cy="2581488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7D966-E263-CB0C-E49B-512D47FAEBF5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TITEL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193845-134A-37A5-EDA2-B23CF68805A9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4646373" y="4757454"/>
            <a:ext cx="2899254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732991-3F3B-6B67-6E90-E341756F34E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8355526" y="4757454"/>
            <a:ext cx="2897747" cy="453960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2400" b="1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Titel</a:t>
            </a:r>
          </a:p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endParaRPr lang="nl-NL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7C0C44E-9196-7442-7071-50854A1BE980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937219" y="5214859"/>
            <a:ext cx="2900761" cy="118304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B8A0626-B3F0-FAB1-569E-A7E899B30035}"/>
              </a:ext>
            </a:extLst>
          </p:cNvPr>
          <p:cNvSpPr>
            <a:spLocks noGrp="1"/>
          </p:cNvSpPr>
          <p:nvPr>
            <p:ph type="body" sz="half" idx="56" hasCustomPrompt="1"/>
          </p:nvPr>
        </p:nvSpPr>
        <p:spPr>
          <a:xfrm>
            <a:off x="4646373" y="5214859"/>
            <a:ext cx="2899254" cy="118304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CFA15F5-4BF3-00CE-2E06-DFB9FC6D3A10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8355526" y="5214859"/>
            <a:ext cx="2897747" cy="1183049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lang="nl-NL" sz="1600" b="0" i="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Tekst</a:t>
            </a:r>
          </a:p>
        </p:txBody>
      </p:sp>
      <p:cxnSp>
        <p:nvCxnSpPr>
          <p:cNvPr id="36" name="Rechte verbindingslijn 35">
            <a:extLst>
              <a:ext uri="{FF2B5EF4-FFF2-40B4-BE49-F238E27FC236}">
                <a16:creationId xmlns:a16="http://schemas.microsoft.com/office/drawing/2014/main" id="{92C45B99-7830-B01D-C073-6EF7D22BA4F9}"/>
              </a:ext>
            </a:extLst>
          </p:cNvPr>
          <p:cNvCxnSpPr>
            <a:cxnSpLocks/>
          </p:cNvCxnSpPr>
          <p:nvPr userDrawn="1"/>
        </p:nvCxnSpPr>
        <p:spPr>
          <a:xfrm>
            <a:off x="2387600" y="4308944"/>
            <a:ext cx="0" cy="34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B027CFFD-4593-C1E2-C714-CA2100244231}"/>
              </a:ext>
            </a:extLst>
          </p:cNvPr>
          <p:cNvCxnSpPr/>
          <p:nvPr userDrawn="1"/>
        </p:nvCxnSpPr>
        <p:spPr>
          <a:xfrm>
            <a:off x="6096000" y="4308944"/>
            <a:ext cx="0" cy="34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Rechte verbindingslijn 37">
            <a:extLst>
              <a:ext uri="{FF2B5EF4-FFF2-40B4-BE49-F238E27FC236}">
                <a16:creationId xmlns:a16="http://schemas.microsoft.com/office/drawing/2014/main" id="{C5DDCAEA-5192-EEFE-9390-38322C320471}"/>
              </a:ext>
            </a:extLst>
          </p:cNvPr>
          <p:cNvCxnSpPr/>
          <p:nvPr userDrawn="1"/>
        </p:nvCxnSpPr>
        <p:spPr>
          <a:xfrm>
            <a:off x="9803246" y="4308944"/>
            <a:ext cx="0" cy="344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ijdelijke aanduiding voor afbeelding 39">
            <a:extLst>
              <a:ext uri="{FF2B5EF4-FFF2-40B4-BE49-F238E27FC236}">
                <a16:creationId xmlns:a16="http://schemas.microsoft.com/office/drawing/2014/main" id="{16550F03-8780-D242-5D4D-67F0ACBB549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1712600" y="2988410"/>
            <a:ext cx="1350000" cy="135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algn="ctr"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pictogram</a:t>
            </a:r>
          </a:p>
        </p:txBody>
      </p:sp>
      <p:sp>
        <p:nvSpPr>
          <p:cNvPr id="41" name="Tijdelijke aanduiding voor afbeelding 39">
            <a:extLst>
              <a:ext uri="{FF2B5EF4-FFF2-40B4-BE49-F238E27FC236}">
                <a16:creationId xmlns:a16="http://schemas.microsoft.com/office/drawing/2014/main" id="{ECFCEDAC-2C7F-54CA-69F6-A7F8F787C932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5421000" y="2988410"/>
            <a:ext cx="1350000" cy="135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algn="ctr"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pictogram</a:t>
            </a:r>
          </a:p>
        </p:txBody>
      </p:sp>
      <p:sp>
        <p:nvSpPr>
          <p:cNvPr id="42" name="Tijdelijke aanduiding voor afbeelding 39">
            <a:extLst>
              <a:ext uri="{FF2B5EF4-FFF2-40B4-BE49-F238E27FC236}">
                <a16:creationId xmlns:a16="http://schemas.microsoft.com/office/drawing/2014/main" id="{660AA9EF-EC05-1383-70C9-0CAA3135FAB2}"/>
              </a:ext>
            </a:extLst>
          </p:cNvPr>
          <p:cNvSpPr>
            <a:spLocks noGrp="1"/>
          </p:cNvSpPr>
          <p:nvPr>
            <p:ph type="pic" sz="quarter" idx="67" hasCustomPrompt="1"/>
          </p:nvPr>
        </p:nvSpPr>
        <p:spPr>
          <a:xfrm>
            <a:off x="9120336" y="2988410"/>
            <a:ext cx="1350000" cy="135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txBody>
          <a:bodyPr/>
          <a:lstStyle>
            <a:lvl1pPr algn="ctr"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pictogram</a:t>
            </a:r>
          </a:p>
        </p:txBody>
      </p:sp>
      <p:pic>
        <p:nvPicPr>
          <p:cNvPr id="3" name="Afbeelding 2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0D69782-7DBC-DAA8-CE31-28C2C17A5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481CC9B8-2B96-FB9E-B4E0-67E6949304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pos="1504" userDrawn="1">
          <p15:clr>
            <a:srgbClr val="FBAE40"/>
          </p15:clr>
        </p15:guide>
        <p15:guide id="3" pos="617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jd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hoek 27">
            <a:extLst>
              <a:ext uri="{FF2B5EF4-FFF2-40B4-BE49-F238E27FC236}">
                <a16:creationId xmlns:a16="http://schemas.microsoft.com/office/drawing/2014/main" id="{D24F818A-805B-C5D6-E482-821565010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157EBFB8-9497-5FAE-21BC-245DDA6F0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0421CC-E3A1-4D70-AC20-BE892933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AB88A8BB-F266-61DE-19C1-250696837EB1}"/>
              </a:ext>
            </a:extLst>
          </p:cNvPr>
          <p:cNvSpPr/>
          <p:nvPr userDrawn="1"/>
        </p:nvSpPr>
        <p:spPr>
          <a:xfrm>
            <a:off x="718969" y="3336163"/>
            <a:ext cx="10754061" cy="1792759"/>
          </a:xfrm>
          <a:custGeom>
            <a:avLst/>
            <a:gdLst>
              <a:gd name="connsiteX0" fmla="*/ 0 w 5804376"/>
              <a:gd name="connsiteY0" fmla="*/ 483810 h 967620"/>
              <a:gd name="connsiteX1" fmla="*/ 0 w 5804376"/>
              <a:gd name="connsiteY1" fmla="*/ 241905 h 967620"/>
              <a:gd name="connsiteX2" fmla="*/ 241849 w 5804376"/>
              <a:gd name="connsiteY2" fmla="*/ 0 h 967620"/>
              <a:gd name="connsiteX3" fmla="*/ 241849 w 5804376"/>
              <a:gd name="connsiteY3" fmla="*/ 0 h 967620"/>
              <a:gd name="connsiteX4" fmla="*/ 483698 w 5804376"/>
              <a:gd name="connsiteY4" fmla="*/ 241905 h 967620"/>
              <a:gd name="connsiteX5" fmla="*/ 483698 w 5804376"/>
              <a:gd name="connsiteY5" fmla="*/ 725715 h 967620"/>
              <a:gd name="connsiteX6" fmla="*/ 725547 w 5804376"/>
              <a:gd name="connsiteY6" fmla="*/ 967620 h 967620"/>
              <a:gd name="connsiteX7" fmla="*/ 725547 w 5804376"/>
              <a:gd name="connsiteY7" fmla="*/ 967620 h 967620"/>
              <a:gd name="connsiteX8" fmla="*/ 967396 w 5804376"/>
              <a:gd name="connsiteY8" fmla="*/ 725715 h 967620"/>
              <a:gd name="connsiteX9" fmla="*/ 967396 w 5804376"/>
              <a:gd name="connsiteY9" fmla="*/ 241905 h 967620"/>
              <a:gd name="connsiteX10" fmla="*/ 1209245 w 5804376"/>
              <a:gd name="connsiteY10" fmla="*/ 0 h 967620"/>
              <a:gd name="connsiteX11" fmla="*/ 1209245 w 5804376"/>
              <a:gd name="connsiteY11" fmla="*/ 0 h 967620"/>
              <a:gd name="connsiteX12" fmla="*/ 1451094 w 5804376"/>
              <a:gd name="connsiteY12" fmla="*/ 241905 h 967620"/>
              <a:gd name="connsiteX13" fmla="*/ 1451094 w 5804376"/>
              <a:gd name="connsiteY13" fmla="*/ 725715 h 967620"/>
              <a:gd name="connsiteX14" fmla="*/ 1692943 w 5804376"/>
              <a:gd name="connsiteY14" fmla="*/ 967620 h 967620"/>
              <a:gd name="connsiteX15" fmla="*/ 1692943 w 5804376"/>
              <a:gd name="connsiteY15" fmla="*/ 967620 h 967620"/>
              <a:gd name="connsiteX16" fmla="*/ 1934792 w 5804376"/>
              <a:gd name="connsiteY16" fmla="*/ 725715 h 967620"/>
              <a:gd name="connsiteX17" fmla="*/ 1934792 w 5804376"/>
              <a:gd name="connsiteY17" fmla="*/ 241905 h 967620"/>
              <a:gd name="connsiteX18" fmla="*/ 2176641 w 5804376"/>
              <a:gd name="connsiteY18" fmla="*/ 0 h 967620"/>
              <a:gd name="connsiteX19" fmla="*/ 2176641 w 5804376"/>
              <a:gd name="connsiteY19" fmla="*/ 0 h 967620"/>
              <a:gd name="connsiteX20" fmla="*/ 2418490 w 5804376"/>
              <a:gd name="connsiteY20" fmla="*/ 241905 h 967620"/>
              <a:gd name="connsiteX21" fmla="*/ 2418490 w 5804376"/>
              <a:gd name="connsiteY21" fmla="*/ 725715 h 967620"/>
              <a:gd name="connsiteX22" fmla="*/ 2660340 w 5804376"/>
              <a:gd name="connsiteY22" fmla="*/ 967620 h 967620"/>
              <a:gd name="connsiteX23" fmla="*/ 2660340 w 5804376"/>
              <a:gd name="connsiteY23" fmla="*/ 967620 h 967620"/>
              <a:gd name="connsiteX24" fmla="*/ 2902188 w 5804376"/>
              <a:gd name="connsiteY24" fmla="*/ 725715 h 967620"/>
              <a:gd name="connsiteX25" fmla="*/ 2902188 w 5804376"/>
              <a:gd name="connsiteY25" fmla="*/ 241905 h 967620"/>
              <a:gd name="connsiteX26" fmla="*/ 3144038 w 5804376"/>
              <a:gd name="connsiteY26" fmla="*/ 0 h 967620"/>
              <a:gd name="connsiteX27" fmla="*/ 3144038 w 5804376"/>
              <a:gd name="connsiteY27" fmla="*/ 0 h 967620"/>
              <a:gd name="connsiteX28" fmla="*/ 3385886 w 5804376"/>
              <a:gd name="connsiteY28" fmla="*/ 241905 h 967620"/>
              <a:gd name="connsiteX29" fmla="*/ 3385886 w 5804376"/>
              <a:gd name="connsiteY29" fmla="*/ 725715 h 967620"/>
              <a:gd name="connsiteX30" fmla="*/ 3627736 w 5804376"/>
              <a:gd name="connsiteY30" fmla="*/ 967620 h 967620"/>
              <a:gd name="connsiteX31" fmla="*/ 3627736 w 5804376"/>
              <a:gd name="connsiteY31" fmla="*/ 967620 h 967620"/>
              <a:gd name="connsiteX32" fmla="*/ 3869585 w 5804376"/>
              <a:gd name="connsiteY32" fmla="*/ 725715 h 967620"/>
              <a:gd name="connsiteX33" fmla="*/ 3869585 w 5804376"/>
              <a:gd name="connsiteY33" fmla="*/ 241905 h 967620"/>
              <a:gd name="connsiteX34" fmla="*/ 4111434 w 5804376"/>
              <a:gd name="connsiteY34" fmla="*/ 0 h 967620"/>
              <a:gd name="connsiteX35" fmla="*/ 4111434 w 5804376"/>
              <a:gd name="connsiteY35" fmla="*/ 0 h 967620"/>
              <a:gd name="connsiteX36" fmla="*/ 4353283 w 5804376"/>
              <a:gd name="connsiteY36" fmla="*/ 241905 h 967620"/>
              <a:gd name="connsiteX37" fmla="*/ 4353283 w 5804376"/>
              <a:gd name="connsiteY37" fmla="*/ 725715 h 967620"/>
              <a:gd name="connsiteX38" fmla="*/ 4595132 w 5804376"/>
              <a:gd name="connsiteY38" fmla="*/ 967620 h 967620"/>
              <a:gd name="connsiteX39" fmla="*/ 4595132 w 5804376"/>
              <a:gd name="connsiteY39" fmla="*/ 967620 h 967620"/>
              <a:gd name="connsiteX40" fmla="*/ 4836981 w 5804376"/>
              <a:gd name="connsiteY40" fmla="*/ 725715 h 967620"/>
              <a:gd name="connsiteX41" fmla="*/ 4836981 w 5804376"/>
              <a:gd name="connsiteY41" fmla="*/ 241905 h 967620"/>
              <a:gd name="connsiteX42" fmla="*/ 5078830 w 5804376"/>
              <a:gd name="connsiteY42" fmla="*/ 0 h 967620"/>
              <a:gd name="connsiteX43" fmla="*/ 5078830 w 5804376"/>
              <a:gd name="connsiteY43" fmla="*/ 0 h 967620"/>
              <a:gd name="connsiteX44" fmla="*/ 5320679 w 5804376"/>
              <a:gd name="connsiteY44" fmla="*/ 241905 h 967620"/>
              <a:gd name="connsiteX45" fmla="*/ 5320679 w 5804376"/>
              <a:gd name="connsiteY45" fmla="*/ 725715 h 967620"/>
              <a:gd name="connsiteX46" fmla="*/ 5562528 w 5804376"/>
              <a:gd name="connsiteY46" fmla="*/ 967620 h 967620"/>
              <a:gd name="connsiteX47" fmla="*/ 5562528 w 5804376"/>
              <a:gd name="connsiteY47" fmla="*/ 967620 h 967620"/>
              <a:gd name="connsiteX48" fmla="*/ 5804377 w 5804376"/>
              <a:gd name="connsiteY48" fmla="*/ 725715 h 967620"/>
              <a:gd name="connsiteX49" fmla="*/ 5804377 w 5804376"/>
              <a:gd name="connsiteY49" fmla="*/ 483810 h 967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804376" h="967620">
                <a:moveTo>
                  <a:pt x="0" y="483810"/>
                </a:moveTo>
                <a:lnTo>
                  <a:pt x="0" y="241905"/>
                </a:lnTo>
                <a:cubicBezTo>
                  <a:pt x="0" y="108026"/>
                  <a:pt x="108001" y="0"/>
                  <a:pt x="241849" y="0"/>
                </a:cubicBezTo>
                <a:lnTo>
                  <a:pt x="241849" y="0"/>
                </a:lnTo>
                <a:cubicBezTo>
                  <a:pt x="375697" y="0"/>
                  <a:pt x="483698" y="108026"/>
                  <a:pt x="483698" y="241905"/>
                </a:cubicBezTo>
                <a:lnTo>
                  <a:pt x="483698" y="725715"/>
                </a:lnTo>
                <a:cubicBezTo>
                  <a:pt x="483698" y="859594"/>
                  <a:pt x="591699" y="967620"/>
                  <a:pt x="725547" y="967620"/>
                </a:cubicBezTo>
                <a:lnTo>
                  <a:pt x="725547" y="967620"/>
                </a:lnTo>
                <a:cubicBezTo>
                  <a:pt x="859395" y="967620"/>
                  <a:pt x="967396" y="859594"/>
                  <a:pt x="967396" y="725715"/>
                </a:cubicBezTo>
                <a:lnTo>
                  <a:pt x="967396" y="241905"/>
                </a:lnTo>
                <a:cubicBezTo>
                  <a:pt x="967396" y="108026"/>
                  <a:pt x="1075397" y="0"/>
                  <a:pt x="1209245" y="0"/>
                </a:cubicBezTo>
                <a:lnTo>
                  <a:pt x="1209245" y="0"/>
                </a:lnTo>
                <a:cubicBezTo>
                  <a:pt x="1343093" y="0"/>
                  <a:pt x="1451094" y="108026"/>
                  <a:pt x="1451094" y="241905"/>
                </a:cubicBezTo>
                <a:lnTo>
                  <a:pt x="1451094" y="725715"/>
                </a:lnTo>
                <a:cubicBezTo>
                  <a:pt x="1451094" y="859594"/>
                  <a:pt x="1559095" y="967620"/>
                  <a:pt x="1692943" y="967620"/>
                </a:cubicBezTo>
                <a:lnTo>
                  <a:pt x="1692943" y="967620"/>
                </a:lnTo>
                <a:cubicBezTo>
                  <a:pt x="1826791" y="967620"/>
                  <a:pt x="1934792" y="859594"/>
                  <a:pt x="1934792" y="725715"/>
                </a:cubicBezTo>
                <a:lnTo>
                  <a:pt x="1934792" y="241905"/>
                </a:lnTo>
                <a:cubicBezTo>
                  <a:pt x="1934792" y="108026"/>
                  <a:pt x="2042793" y="0"/>
                  <a:pt x="2176641" y="0"/>
                </a:cubicBezTo>
                <a:lnTo>
                  <a:pt x="2176641" y="0"/>
                </a:lnTo>
                <a:cubicBezTo>
                  <a:pt x="2310489" y="0"/>
                  <a:pt x="2418490" y="108026"/>
                  <a:pt x="2418490" y="241905"/>
                </a:cubicBezTo>
                <a:lnTo>
                  <a:pt x="2418490" y="725715"/>
                </a:lnTo>
                <a:cubicBezTo>
                  <a:pt x="2418490" y="859594"/>
                  <a:pt x="2526492" y="967620"/>
                  <a:pt x="2660340" y="967620"/>
                </a:cubicBezTo>
                <a:lnTo>
                  <a:pt x="2660340" y="967620"/>
                </a:lnTo>
                <a:cubicBezTo>
                  <a:pt x="2794187" y="967620"/>
                  <a:pt x="2902188" y="859594"/>
                  <a:pt x="2902188" y="725715"/>
                </a:cubicBezTo>
                <a:lnTo>
                  <a:pt x="2902188" y="241905"/>
                </a:lnTo>
                <a:cubicBezTo>
                  <a:pt x="2902188" y="108026"/>
                  <a:pt x="3010190" y="0"/>
                  <a:pt x="3144038" y="0"/>
                </a:cubicBezTo>
                <a:lnTo>
                  <a:pt x="3144038" y="0"/>
                </a:lnTo>
                <a:cubicBezTo>
                  <a:pt x="3277885" y="0"/>
                  <a:pt x="3385886" y="108026"/>
                  <a:pt x="3385886" y="241905"/>
                </a:cubicBezTo>
                <a:lnTo>
                  <a:pt x="3385886" y="725715"/>
                </a:lnTo>
                <a:cubicBezTo>
                  <a:pt x="3385886" y="859594"/>
                  <a:pt x="3493888" y="967620"/>
                  <a:pt x="3627736" y="967620"/>
                </a:cubicBezTo>
                <a:lnTo>
                  <a:pt x="3627736" y="967620"/>
                </a:lnTo>
                <a:cubicBezTo>
                  <a:pt x="3761583" y="967620"/>
                  <a:pt x="3869585" y="859594"/>
                  <a:pt x="3869585" y="725715"/>
                </a:cubicBezTo>
                <a:lnTo>
                  <a:pt x="3869585" y="241905"/>
                </a:lnTo>
                <a:cubicBezTo>
                  <a:pt x="3869585" y="108026"/>
                  <a:pt x="3977586" y="0"/>
                  <a:pt x="4111434" y="0"/>
                </a:cubicBezTo>
                <a:lnTo>
                  <a:pt x="4111434" y="0"/>
                </a:lnTo>
                <a:cubicBezTo>
                  <a:pt x="4245281" y="0"/>
                  <a:pt x="4353283" y="108026"/>
                  <a:pt x="4353283" y="241905"/>
                </a:cubicBezTo>
                <a:lnTo>
                  <a:pt x="4353283" y="725715"/>
                </a:lnTo>
                <a:cubicBezTo>
                  <a:pt x="4353283" y="859594"/>
                  <a:pt x="4461284" y="967620"/>
                  <a:pt x="4595132" y="967620"/>
                </a:cubicBezTo>
                <a:lnTo>
                  <a:pt x="4595132" y="967620"/>
                </a:lnTo>
                <a:cubicBezTo>
                  <a:pt x="4728979" y="967620"/>
                  <a:pt x="4836981" y="859594"/>
                  <a:pt x="4836981" y="725715"/>
                </a:cubicBezTo>
                <a:lnTo>
                  <a:pt x="4836981" y="241905"/>
                </a:lnTo>
                <a:cubicBezTo>
                  <a:pt x="4836981" y="108026"/>
                  <a:pt x="4944982" y="0"/>
                  <a:pt x="5078830" y="0"/>
                </a:cubicBezTo>
                <a:lnTo>
                  <a:pt x="5078830" y="0"/>
                </a:lnTo>
                <a:cubicBezTo>
                  <a:pt x="5212678" y="0"/>
                  <a:pt x="5320679" y="108026"/>
                  <a:pt x="5320679" y="241905"/>
                </a:cubicBezTo>
                <a:lnTo>
                  <a:pt x="5320679" y="725715"/>
                </a:lnTo>
                <a:cubicBezTo>
                  <a:pt x="5320679" y="859594"/>
                  <a:pt x="5428680" y="967620"/>
                  <a:pt x="5562528" y="967620"/>
                </a:cubicBezTo>
                <a:lnTo>
                  <a:pt x="5562528" y="967620"/>
                </a:lnTo>
                <a:cubicBezTo>
                  <a:pt x="5696375" y="967620"/>
                  <a:pt x="5804377" y="859594"/>
                  <a:pt x="5804377" y="725715"/>
                </a:cubicBezTo>
                <a:lnTo>
                  <a:pt x="5804377" y="483810"/>
                </a:lnTo>
              </a:path>
            </a:pathLst>
          </a:custGeom>
          <a:noFill/>
          <a:ln w="12700" cap="flat">
            <a:solidFill>
              <a:srgbClr val="AE9A64"/>
            </a:solidFill>
            <a:prstDash val="solid"/>
            <a:miter/>
          </a:ln>
        </p:spPr>
        <p:txBody>
          <a:bodyPr rtlCol="0" anchor="ctr"/>
          <a:lstStyle/>
          <a:p>
            <a:endParaRPr lang="nl-NL"/>
          </a:p>
        </p:txBody>
      </p:sp>
      <p:sp>
        <p:nvSpPr>
          <p:cNvPr id="4" name="text">
            <a:extLst>
              <a:ext uri="{FF2B5EF4-FFF2-40B4-BE49-F238E27FC236}">
                <a16:creationId xmlns:a16="http://schemas.microsoft.com/office/drawing/2014/main" id="{597DE012-513D-70CF-78C7-3370F064BB88}"/>
              </a:ext>
            </a:extLst>
          </p:cNvPr>
          <p:cNvSpPr txBox="1">
            <a:spLocks/>
          </p:cNvSpPr>
          <p:nvPr userDrawn="1"/>
        </p:nvSpPr>
        <p:spPr>
          <a:xfrm>
            <a:off x="763419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JAN</a:t>
            </a:r>
          </a:p>
        </p:txBody>
      </p:sp>
      <p:sp>
        <p:nvSpPr>
          <p:cNvPr id="5" name="text">
            <a:extLst>
              <a:ext uri="{FF2B5EF4-FFF2-40B4-BE49-F238E27FC236}">
                <a16:creationId xmlns:a16="http://schemas.microsoft.com/office/drawing/2014/main" id="{B9E27CD6-D173-4D8B-6284-F8DD4ED02F0D}"/>
              </a:ext>
            </a:extLst>
          </p:cNvPr>
          <p:cNvSpPr txBox="1">
            <a:spLocks/>
          </p:cNvSpPr>
          <p:nvPr userDrawn="1"/>
        </p:nvSpPr>
        <p:spPr>
          <a:xfrm>
            <a:off x="1661944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FEB</a:t>
            </a:r>
          </a:p>
        </p:txBody>
      </p:sp>
      <p:sp>
        <p:nvSpPr>
          <p:cNvPr id="6" name="text">
            <a:extLst>
              <a:ext uri="{FF2B5EF4-FFF2-40B4-BE49-F238E27FC236}">
                <a16:creationId xmlns:a16="http://schemas.microsoft.com/office/drawing/2014/main" id="{6E891731-AC39-A2A4-11F0-4E566BBB5F43}"/>
              </a:ext>
            </a:extLst>
          </p:cNvPr>
          <p:cNvSpPr txBox="1">
            <a:spLocks/>
          </p:cNvSpPr>
          <p:nvPr userDrawn="1"/>
        </p:nvSpPr>
        <p:spPr>
          <a:xfrm>
            <a:off x="2560469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MAA</a:t>
            </a:r>
          </a:p>
        </p:txBody>
      </p:sp>
      <p:sp>
        <p:nvSpPr>
          <p:cNvPr id="7" name="text">
            <a:extLst>
              <a:ext uri="{FF2B5EF4-FFF2-40B4-BE49-F238E27FC236}">
                <a16:creationId xmlns:a16="http://schemas.microsoft.com/office/drawing/2014/main" id="{71C38EC0-B21B-EBDD-6DDC-FB3FABCD8912}"/>
              </a:ext>
            </a:extLst>
          </p:cNvPr>
          <p:cNvSpPr txBox="1">
            <a:spLocks/>
          </p:cNvSpPr>
          <p:nvPr userDrawn="1"/>
        </p:nvSpPr>
        <p:spPr>
          <a:xfrm>
            <a:off x="4351169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MEI</a:t>
            </a:r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ED4A4A26-6405-24B9-03B3-CBF0B445F1E7}"/>
              </a:ext>
            </a:extLst>
          </p:cNvPr>
          <p:cNvSpPr txBox="1">
            <a:spLocks/>
          </p:cNvSpPr>
          <p:nvPr userDrawn="1"/>
        </p:nvSpPr>
        <p:spPr>
          <a:xfrm>
            <a:off x="6141869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JUL</a:t>
            </a:r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EC5DC65B-33B4-2C61-C3B8-34BD98E8E58D}"/>
              </a:ext>
            </a:extLst>
          </p:cNvPr>
          <p:cNvSpPr txBox="1">
            <a:spLocks/>
          </p:cNvSpPr>
          <p:nvPr userDrawn="1"/>
        </p:nvSpPr>
        <p:spPr>
          <a:xfrm>
            <a:off x="7935744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SEP</a:t>
            </a:r>
          </a:p>
        </p:txBody>
      </p:sp>
      <p:sp>
        <p:nvSpPr>
          <p:cNvPr id="10" name="text">
            <a:extLst>
              <a:ext uri="{FF2B5EF4-FFF2-40B4-BE49-F238E27FC236}">
                <a16:creationId xmlns:a16="http://schemas.microsoft.com/office/drawing/2014/main" id="{943E8F7D-1F6B-3D89-7FD9-65FDE229FD31}"/>
              </a:ext>
            </a:extLst>
          </p:cNvPr>
          <p:cNvSpPr txBox="1">
            <a:spLocks/>
          </p:cNvSpPr>
          <p:nvPr userDrawn="1"/>
        </p:nvSpPr>
        <p:spPr>
          <a:xfrm>
            <a:off x="9729619" y="3386407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NOV</a:t>
            </a:r>
          </a:p>
        </p:txBody>
      </p:sp>
      <p:sp>
        <p:nvSpPr>
          <p:cNvPr id="11" name="text">
            <a:extLst>
              <a:ext uri="{FF2B5EF4-FFF2-40B4-BE49-F238E27FC236}">
                <a16:creationId xmlns:a16="http://schemas.microsoft.com/office/drawing/2014/main" id="{32D94CC7-DF31-562D-1294-037ECB5C2140}"/>
              </a:ext>
            </a:extLst>
          </p:cNvPr>
          <p:cNvSpPr txBox="1">
            <a:spLocks/>
          </p:cNvSpPr>
          <p:nvPr userDrawn="1"/>
        </p:nvSpPr>
        <p:spPr>
          <a:xfrm>
            <a:off x="3455819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APR</a:t>
            </a:r>
          </a:p>
        </p:txBody>
      </p:sp>
      <p:sp>
        <p:nvSpPr>
          <p:cNvPr id="12" name="text">
            <a:extLst>
              <a:ext uri="{FF2B5EF4-FFF2-40B4-BE49-F238E27FC236}">
                <a16:creationId xmlns:a16="http://schemas.microsoft.com/office/drawing/2014/main" id="{5970F1B9-C3B9-62C9-3766-4E604912C330}"/>
              </a:ext>
            </a:extLst>
          </p:cNvPr>
          <p:cNvSpPr txBox="1">
            <a:spLocks/>
          </p:cNvSpPr>
          <p:nvPr userDrawn="1"/>
        </p:nvSpPr>
        <p:spPr>
          <a:xfrm>
            <a:off x="5246519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JUN</a:t>
            </a:r>
          </a:p>
        </p:txBody>
      </p:sp>
      <p:sp>
        <p:nvSpPr>
          <p:cNvPr id="13" name="text">
            <a:extLst>
              <a:ext uri="{FF2B5EF4-FFF2-40B4-BE49-F238E27FC236}">
                <a16:creationId xmlns:a16="http://schemas.microsoft.com/office/drawing/2014/main" id="{C91DD9E3-D9FB-DD7A-6760-0F2EC8F14372}"/>
              </a:ext>
            </a:extLst>
          </p:cNvPr>
          <p:cNvSpPr txBox="1">
            <a:spLocks/>
          </p:cNvSpPr>
          <p:nvPr userDrawn="1"/>
        </p:nvSpPr>
        <p:spPr>
          <a:xfrm>
            <a:off x="7038807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AUG</a:t>
            </a:r>
          </a:p>
        </p:txBody>
      </p:sp>
      <p:sp>
        <p:nvSpPr>
          <p:cNvPr id="14" name="text">
            <a:extLst>
              <a:ext uri="{FF2B5EF4-FFF2-40B4-BE49-F238E27FC236}">
                <a16:creationId xmlns:a16="http://schemas.microsoft.com/office/drawing/2014/main" id="{BF0465C2-1541-2DF1-F6E0-65110C78FB0F}"/>
              </a:ext>
            </a:extLst>
          </p:cNvPr>
          <p:cNvSpPr txBox="1">
            <a:spLocks/>
          </p:cNvSpPr>
          <p:nvPr userDrawn="1"/>
        </p:nvSpPr>
        <p:spPr>
          <a:xfrm>
            <a:off x="8832682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OKT</a:t>
            </a:r>
          </a:p>
        </p:txBody>
      </p:sp>
      <p:sp>
        <p:nvSpPr>
          <p:cNvPr id="15" name="text">
            <a:extLst>
              <a:ext uri="{FF2B5EF4-FFF2-40B4-BE49-F238E27FC236}">
                <a16:creationId xmlns:a16="http://schemas.microsoft.com/office/drawing/2014/main" id="{EAEE6A38-FBF7-41B5-1D75-185818A179BF}"/>
              </a:ext>
            </a:extLst>
          </p:cNvPr>
          <p:cNvSpPr txBox="1">
            <a:spLocks/>
          </p:cNvSpPr>
          <p:nvPr userDrawn="1"/>
        </p:nvSpPr>
        <p:spPr>
          <a:xfrm>
            <a:off x="10626557" y="4280168"/>
            <a:ext cx="798512" cy="798510"/>
          </a:xfrm>
          <a:prstGeom prst="ellipse">
            <a:avLst/>
          </a:prstGeom>
          <a:solidFill>
            <a:srgbClr val="AE9A64"/>
          </a:solidFill>
          <a:effectLst/>
        </p:spPr>
        <p:txBody>
          <a:bodyPr wrap="none" lIns="0" tIns="0" rIns="0" bIns="0"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00" b="0" kern="1200" spc="-60" baseline="0">
                <a:solidFill>
                  <a:schemeClr val="accent1">
                    <a:alpha val="0"/>
                  </a:schemeClr>
                </a:solidFill>
                <a:latin typeface="Poppins SemiBold" panose="00000700000000000000" pitchFamily="2" charset="0"/>
                <a:ea typeface="+mn-ea"/>
                <a:cs typeface="Poppins SemiBold" panose="00000700000000000000" pitchFamily="2" charset="0"/>
              </a:defRPr>
            </a:lvl1pPr>
            <a:lvl2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kern="1200" cap="none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6pPr>
            <a:lvl7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tabLst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7pPr>
            <a:lvl8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+mj-lt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8pPr>
            <a:lvl9pPr marL="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600" b="0" i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1200" b="1" kern="1200" spc="-6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rPr>
              <a:t>DEC</a:t>
            </a:r>
          </a:p>
        </p:txBody>
      </p:sp>
      <p:sp>
        <p:nvSpPr>
          <p:cNvPr id="29" name="Tijdelijke aanduiding voor inhoud 2">
            <a:extLst>
              <a:ext uri="{FF2B5EF4-FFF2-40B4-BE49-F238E27FC236}">
                <a16:creationId xmlns:a16="http://schemas.microsoft.com/office/drawing/2014/main" id="{164296C5-20AA-DD75-0EA9-BB6D29484BB7}"/>
              </a:ext>
            </a:extLst>
          </p:cNvPr>
          <p:cNvSpPr>
            <a:spLocks noGrp="1"/>
          </p:cNvSpPr>
          <p:nvPr>
            <p:ph idx="101" hasCustomPrompt="1"/>
          </p:nvPr>
        </p:nvSpPr>
        <p:spPr>
          <a:xfrm>
            <a:off x="560439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0" name="Tijdelijke aanduiding voor inhoud 2">
            <a:extLst>
              <a:ext uri="{FF2B5EF4-FFF2-40B4-BE49-F238E27FC236}">
                <a16:creationId xmlns:a16="http://schemas.microsoft.com/office/drawing/2014/main" id="{975E80AA-7D30-C8AD-763E-B60BE95DF505}"/>
              </a:ext>
            </a:extLst>
          </p:cNvPr>
          <p:cNvSpPr>
            <a:spLocks noGrp="1"/>
          </p:cNvSpPr>
          <p:nvPr>
            <p:ph idx="102" hasCustomPrompt="1"/>
          </p:nvPr>
        </p:nvSpPr>
        <p:spPr>
          <a:xfrm>
            <a:off x="2344426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1" name="Tijdelijke aanduiding voor inhoud 2">
            <a:extLst>
              <a:ext uri="{FF2B5EF4-FFF2-40B4-BE49-F238E27FC236}">
                <a16:creationId xmlns:a16="http://schemas.microsoft.com/office/drawing/2014/main" id="{97DB9621-8837-7650-ACA8-6629A73CEC51}"/>
              </a:ext>
            </a:extLst>
          </p:cNvPr>
          <p:cNvSpPr>
            <a:spLocks noGrp="1"/>
          </p:cNvSpPr>
          <p:nvPr>
            <p:ph idx="103" hasCustomPrompt="1"/>
          </p:nvPr>
        </p:nvSpPr>
        <p:spPr>
          <a:xfrm>
            <a:off x="9480376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2" name="Tijdelijke aanduiding voor inhoud 2">
            <a:extLst>
              <a:ext uri="{FF2B5EF4-FFF2-40B4-BE49-F238E27FC236}">
                <a16:creationId xmlns:a16="http://schemas.microsoft.com/office/drawing/2014/main" id="{E5F98909-2736-3C54-52F9-B1FB92D284CF}"/>
              </a:ext>
            </a:extLst>
          </p:cNvPr>
          <p:cNvSpPr>
            <a:spLocks noGrp="1"/>
          </p:cNvSpPr>
          <p:nvPr>
            <p:ph idx="104" hasCustomPrompt="1"/>
          </p:nvPr>
        </p:nvSpPr>
        <p:spPr>
          <a:xfrm>
            <a:off x="4128413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3" name="Tijdelijke aanduiding voor inhoud 2">
            <a:extLst>
              <a:ext uri="{FF2B5EF4-FFF2-40B4-BE49-F238E27FC236}">
                <a16:creationId xmlns:a16="http://schemas.microsoft.com/office/drawing/2014/main" id="{7EDF8441-D27C-CA24-7791-777ECCF1C79C}"/>
              </a:ext>
            </a:extLst>
          </p:cNvPr>
          <p:cNvSpPr>
            <a:spLocks noGrp="1"/>
          </p:cNvSpPr>
          <p:nvPr>
            <p:ph idx="105" hasCustomPrompt="1"/>
          </p:nvPr>
        </p:nvSpPr>
        <p:spPr>
          <a:xfrm>
            <a:off x="5912400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4" name="Tijdelijke aanduiding voor inhoud 2">
            <a:extLst>
              <a:ext uri="{FF2B5EF4-FFF2-40B4-BE49-F238E27FC236}">
                <a16:creationId xmlns:a16="http://schemas.microsoft.com/office/drawing/2014/main" id="{7B465C03-D500-C17C-FF95-AA7E73A8B234}"/>
              </a:ext>
            </a:extLst>
          </p:cNvPr>
          <p:cNvSpPr>
            <a:spLocks noGrp="1"/>
          </p:cNvSpPr>
          <p:nvPr>
            <p:ph idx="106" hasCustomPrompt="1"/>
          </p:nvPr>
        </p:nvSpPr>
        <p:spPr>
          <a:xfrm>
            <a:off x="7696387" y="2337620"/>
            <a:ext cx="1290484" cy="876216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5" name="Tijdelijke aanduiding voor inhoud 2">
            <a:extLst>
              <a:ext uri="{FF2B5EF4-FFF2-40B4-BE49-F238E27FC236}">
                <a16:creationId xmlns:a16="http://schemas.microsoft.com/office/drawing/2014/main" id="{5F622879-735E-3F04-CED4-5A4D284C162E}"/>
              </a:ext>
            </a:extLst>
          </p:cNvPr>
          <p:cNvSpPr>
            <a:spLocks noGrp="1"/>
          </p:cNvSpPr>
          <p:nvPr>
            <p:ph idx="107" hasCustomPrompt="1"/>
          </p:nvPr>
        </p:nvSpPr>
        <p:spPr>
          <a:xfrm>
            <a:off x="1437968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6" name="Tijdelijke aanduiding voor inhoud 2">
            <a:extLst>
              <a:ext uri="{FF2B5EF4-FFF2-40B4-BE49-F238E27FC236}">
                <a16:creationId xmlns:a16="http://schemas.microsoft.com/office/drawing/2014/main" id="{108C58E0-2211-78CA-0450-92074D2860C9}"/>
              </a:ext>
            </a:extLst>
          </p:cNvPr>
          <p:cNvSpPr>
            <a:spLocks noGrp="1"/>
          </p:cNvSpPr>
          <p:nvPr>
            <p:ph idx="108" hasCustomPrompt="1"/>
          </p:nvPr>
        </p:nvSpPr>
        <p:spPr>
          <a:xfrm>
            <a:off x="3221955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7" name="Tijdelijke aanduiding voor inhoud 2">
            <a:extLst>
              <a:ext uri="{FF2B5EF4-FFF2-40B4-BE49-F238E27FC236}">
                <a16:creationId xmlns:a16="http://schemas.microsoft.com/office/drawing/2014/main" id="{A5E85AD9-3F97-92B5-452D-F064508CAABC}"/>
              </a:ext>
            </a:extLst>
          </p:cNvPr>
          <p:cNvSpPr>
            <a:spLocks noGrp="1"/>
          </p:cNvSpPr>
          <p:nvPr>
            <p:ph idx="109" hasCustomPrompt="1"/>
          </p:nvPr>
        </p:nvSpPr>
        <p:spPr>
          <a:xfrm>
            <a:off x="10357905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8" name="Tijdelijke aanduiding voor inhoud 2">
            <a:extLst>
              <a:ext uri="{FF2B5EF4-FFF2-40B4-BE49-F238E27FC236}">
                <a16:creationId xmlns:a16="http://schemas.microsoft.com/office/drawing/2014/main" id="{16020F3E-42D8-DC96-ED74-37F445F6A645}"/>
              </a:ext>
            </a:extLst>
          </p:cNvPr>
          <p:cNvSpPr>
            <a:spLocks noGrp="1"/>
          </p:cNvSpPr>
          <p:nvPr>
            <p:ph idx="110" hasCustomPrompt="1"/>
          </p:nvPr>
        </p:nvSpPr>
        <p:spPr>
          <a:xfrm>
            <a:off x="5005942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39" name="Tijdelijke aanduiding voor inhoud 2">
            <a:extLst>
              <a:ext uri="{FF2B5EF4-FFF2-40B4-BE49-F238E27FC236}">
                <a16:creationId xmlns:a16="http://schemas.microsoft.com/office/drawing/2014/main" id="{02CE17C8-659B-DCA0-4376-32AA6144837B}"/>
              </a:ext>
            </a:extLst>
          </p:cNvPr>
          <p:cNvSpPr>
            <a:spLocks noGrp="1"/>
          </p:cNvSpPr>
          <p:nvPr>
            <p:ph idx="111" hasCustomPrompt="1"/>
          </p:nvPr>
        </p:nvSpPr>
        <p:spPr>
          <a:xfrm>
            <a:off x="6789929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sp>
        <p:nvSpPr>
          <p:cNvPr id="40" name="Tijdelijke aanduiding voor inhoud 2">
            <a:extLst>
              <a:ext uri="{FF2B5EF4-FFF2-40B4-BE49-F238E27FC236}">
                <a16:creationId xmlns:a16="http://schemas.microsoft.com/office/drawing/2014/main" id="{779586AE-A2E4-6340-681A-6FC8DAD1D583}"/>
              </a:ext>
            </a:extLst>
          </p:cNvPr>
          <p:cNvSpPr>
            <a:spLocks noGrp="1"/>
          </p:cNvSpPr>
          <p:nvPr>
            <p:ph idx="112" hasCustomPrompt="1"/>
          </p:nvPr>
        </p:nvSpPr>
        <p:spPr>
          <a:xfrm>
            <a:off x="8573916" y="5301208"/>
            <a:ext cx="1290484" cy="864642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 algn="ctr">
              <a:lnSpc>
                <a:spcPct val="85000"/>
              </a:lnSpc>
              <a:spcBef>
                <a:spcPts val="300"/>
              </a:spcBef>
              <a:buFont typeface="Arial" panose="020B0604020202020204" pitchFamily="34" charset="0"/>
              <a:buNone/>
              <a:defRPr sz="1300" b="1" baseline="0">
                <a:solidFill>
                  <a:schemeClr val="bg1"/>
                </a:solidFill>
                <a:latin typeface="+mj-lt"/>
              </a:defRPr>
            </a:lvl1pPr>
            <a:lvl2pPr marL="8468" indent="0" algn="ctr">
              <a:lnSpc>
                <a:spcPct val="85000"/>
              </a:lnSpc>
              <a:spcBef>
                <a:spcPts val="300"/>
              </a:spcBef>
              <a:buFontTx/>
              <a:buNone/>
              <a:tabLst/>
              <a:defRPr sz="1100" b="0" baseline="0">
                <a:solidFill>
                  <a:schemeClr val="bg1"/>
                </a:solidFill>
                <a:latin typeface="+mj-lt"/>
              </a:defRPr>
            </a:lvl2pPr>
            <a:lvl3pPr marL="224354" indent="0">
              <a:buFontTx/>
              <a:buNone/>
              <a:tabLst/>
              <a:defRPr sz="3200">
                <a:solidFill>
                  <a:schemeClr val="bg1"/>
                </a:solidFill>
              </a:defRPr>
            </a:lvl3pPr>
            <a:lvl4pPr marL="224354" indent="0">
              <a:buFontTx/>
              <a:buNone/>
              <a:tabLst/>
              <a:defRPr sz="3200"/>
            </a:lvl4pPr>
            <a:lvl5pPr marL="224354" indent="0">
              <a:buFontTx/>
              <a:buNone/>
              <a:tabLst/>
              <a:defRPr sz="3200"/>
            </a:lvl5pPr>
          </a:lstStyle>
          <a:p>
            <a:pPr lvl="0"/>
            <a:r>
              <a:rPr lang="nl-NL" dirty="0"/>
              <a:t>Kop</a:t>
            </a:r>
          </a:p>
          <a:p>
            <a:pPr lvl="1"/>
            <a:r>
              <a:rPr lang="nl-NL" dirty="0"/>
              <a:t>tekst</a:t>
            </a: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38068D1B-6961-2B5A-1313-72920479F2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19" name="Afbeelding 18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79A34753-B1C3-2538-C2C6-48E86F607BA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15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755D35-7F5F-3388-F786-D1C79DA45072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Plaats hier uw achtergrondafbeelding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512" y="1534391"/>
            <a:ext cx="5424487" cy="1261017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nl-NL" dirty="0"/>
              <a:t>Plaats hier je titel</a:t>
            </a:r>
            <a:br>
              <a:rPr lang="nl-NL" dirty="0"/>
            </a:b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D4EBB6A-27E3-8CDE-B4A6-94A14032DC9D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71513" y="3327545"/>
            <a:ext cx="5424487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3000" b="1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Voornaam</a:t>
            </a:r>
            <a:br>
              <a:rPr lang="nl-BE" dirty="0"/>
            </a:br>
            <a:r>
              <a:rPr lang="nl-BE" dirty="0"/>
              <a:t>Achternaam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DC370E6-47D0-C515-5971-70BB7C449A0B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71513" y="4287982"/>
            <a:ext cx="5424487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1800" b="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Omschrijving</a:t>
            </a:r>
            <a:br>
              <a:rPr lang="nl-BE" dirty="0"/>
            </a:br>
            <a:r>
              <a:rPr lang="nl-BE" dirty="0"/>
              <a:t>Functie/introductie</a:t>
            </a:r>
          </a:p>
        </p:txBody>
      </p:sp>
      <p:sp>
        <p:nvSpPr>
          <p:cNvPr id="7" name="Tijdelijke aanduiding voor tekst 15">
            <a:extLst>
              <a:ext uri="{FF2B5EF4-FFF2-40B4-BE49-F238E27FC236}">
                <a16:creationId xmlns:a16="http://schemas.microsoft.com/office/drawing/2014/main" id="{72A477DC-7344-4264-6F83-6A0EA097DF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1513" y="6005051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rgbClr val="AE9A64"/>
                </a:solidFill>
              </a:defRPr>
            </a:lvl1pPr>
          </a:lstStyle>
          <a:p>
            <a:pPr lvl="0"/>
            <a:r>
              <a:rPr lang="nl-NL" dirty="0"/>
              <a:t>#hogeschool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8AE03012-CE95-5D95-1CDD-D351DAC7D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2C5B4C66-4A39-D328-8636-DEE5B7B1C2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480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_Don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599DDFB6-8FE8-C823-D481-1BE31223C6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755D35-7F5F-3388-F786-D1C79DA45072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0" y="1028700"/>
            <a:ext cx="5424488" cy="4680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Plaats hier uw achtergrondafbeelding</a:t>
            </a:r>
            <a:endParaRPr lang="en-US" dirty="0"/>
          </a:p>
        </p:txBody>
      </p:sp>
      <p:sp>
        <p:nvSpPr>
          <p:cNvPr id="12" name="Tijdelijke aanduiding voor tekst 15">
            <a:extLst>
              <a:ext uri="{FF2B5EF4-FFF2-40B4-BE49-F238E27FC236}">
                <a16:creationId xmlns:a16="http://schemas.microsoft.com/office/drawing/2014/main" id="{819CFAF3-1678-4AEA-A7E9-BC15DEA555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5998124"/>
            <a:ext cx="3433762" cy="209288"/>
          </a:xfrm>
        </p:spPr>
        <p:txBody>
          <a:bodyPr anchor="ctr">
            <a:spAutoFit/>
          </a:bodyPr>
          <a:lstStyle>
            <a:lvl1pPr marL="0" indent="0">
              <a:buNone/>
              <a:defRPr sz="1600" b="0">
                <a:solidFill>
                  <a:srgbClr val="AE9A64"/>
                </a:solidFill>
              </a:defRPr>
            </a:lvl1pPr>
          </a:lstStyle>
          <a:p>
            <a:pPr lvl="0"/>
            <a:r>
              <a:rPr lang="nl-NL" dirty="0"/>
              <a:t>#</a:t>
            </a:r>
            <a:r>
              <a:rPr lang="nl-NL" dirty="0" err="1"/>
              <a:t>hogeschoolpxl</a:t>
            </a:r>
            <a:r>
              <a:rPr lang="nl-NL" dirty="0"/>
              <a:t> #</a:t>
            </a:r>
            <a:r>
              <a:rPr lang="nl-NL" dirty="0" err="1"/>
              <a:t>lifeatpxl</a:t>
            </a:r>
            <a:r>
              <a:rPr lang="nl-NL" dirty="0"/>
              <a:t> #</a:t>
            </a:r>
            <a:r>
              <a:rPr lang="nl-NL" dirty="0" err="1"/>
              <a:t>vlotserieus</a:t>
            </a:r>
            <a:endParaRPr lang="nl-NL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2A0978A-EBC6-2A65-5B60-10FE73635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3" y="1028700"/>
            <a:ext cx="5063366" cy="1070264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je titel</a:t>
            </a:r>
            <a:br>
              <a:rPr lang="nl-NL" noProof="0" dirty="0"/>
            </a:br>
            <a:endParaRPr lang="en-US" dirty="0"/>
          </a:p>
        </p:txBody>
      </p:sp>
      <p:sp>
        <p:nvSpPr>
          <p:cNvPr id="20" name="Tijdelijke aanduiding voor tekst 15">
            <a:extLst>
              <a:ext uri="{FF2B5EF4-FFF2-40B4-BE49-F238E27FC236}">
                <a16:creationId xmlns:a16="http://schemas.microsoft.com/office/drawing/2014/main" id="{783A7D9D-E5A3-8198-1467-4B229161414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297" y="5212031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Telefoonnummer</a:t>
            </a:r>
          </a:p>
        </p:txBody>
      </p:sp>
      <p:sp>
        <p:nvSpPr>
          <p:cNvPr id="21" name="Tijdelijke aanduiding voor tekst 15">
            <a:extLst>
              <a:ext uri="{FF2B5EF4-FFF2-40B4-BE49-F238E27FC236}">
                <a16:creationId xmlns:a16="http://schemas.microsoft.com/office/drawing/2014/main" id="{C5E73FD9-4EB2-9F2E-DC2D-624CF8C255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6297" y="5606697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E-mailadres</a:t>
            </a:r>
          </a:p>
        </p:txBody>
      </p:sp>
      <p:sp>
        <p:nvSpPr>
          <p:cNvPr id="22" name="Tijdelijke aanduiding voor tekst 15">
            <a:extLst>
              <a:ext uri="{FF2B5EF4-FFF2-40B4-BE49-F238E27FC236}">
                <a16:creationId xmlns:a16="http://schemas.microsoft.com/office/drawing/2014/main" id="{59A2B2D9-A92F-5EBA-B387-5552273B3FE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297" y="6001363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Website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B221F38-C01F-F8AD-CE6D-1965700C2592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71514" y="3950998"/>
            <a:ext cx="5063366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Voornaam + achternaam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0F81D41-5E05-8E04-5AE7-DC03399C010D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71514" y="4308763"/>
            <a:ext cx="5063366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bg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Omschrijving</a:t>
            </a:r>
            <a:br>
              <a:rPr lang="nl-BE" dirty="0"/>
            </a:br>
            <a:r>
              <a:rPr lang="nl-BE" dirty="0"/>
              <a:t>Functie/introductie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00ADC6B8-6298-A4D6-5DE8-E0FE6D6FC38B}"/>
              </a:ext>
            </a:extLst>
          </p:cNvPr>
          <p:cNvSpPr>
            <a:spLocks noGrp="1" noChangeAspect="1"/>
          </p:cNvSpPr>
          <p:nvPr>
            <p:ph type="pic" idx="22" hasCustomPrompt="1"/>
          </p:nvPr>
        </p:nvSpPr>
        <p:spPr>
          <a:xfrm>
            <a:off x="671513" y="3396817"/>
            <a:ext cx="2972232" cy="475422"/>
          </a:xfrm>
          <a:noFill/>
          <a:ln>
            <a:noFill/>
          </a:ln>
        </p:spPr>
        <p:txBody>
          <a:bodyPr anchor="t"/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300" b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Plaats het witte logo van je departement</a:t>
            </a:r>
            <a:endParaRPr lang="en-US" dirty="0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BF600E1F-F54C-3870-419B-B51B9CAACC8F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671513" y="2468563"/>
            <a:ext cx="5091977" cy="582813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3000" b="1">
                <a:solidFill>
                  <a:srgbClr val="AE9A64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Bedankt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F66F9B0-9404-14F5-26CB-6E458F7AC28B}"/>
              </a:ext>
            </a:extLst>
          </p:cNvPr>
          <p:cNvSpPr>
            <a:spLocks noGrp="1" noChangeAspect="1"/>
          </p:cNvSpPr>
          <p:nvPr>
            <p:ph type="pic" idx="25" hasCustomPrompt="1"/>
          </p:nvPr>
        </p:nvSpPr>
        <p:spPr>
          <a:xfrm>
            <a:off x="671513" y="5155474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C0D83B-B603-D3F7-0D97-C182D3D658F2}"/>
              </a:ext>
            </a:extLst>
          </p:cNvPr>
          <p:cNvSpPr>
            <a:spLocks noGrp="1" noChangeAspect="1"/>
          </p:cNvSpPr>
          <p:nvPr>
            <p:ph type="pic" idx="26" hasCustomPrompt="1"/>
          </p:nvPr>
        </p:nvSpPr>
        <p:spPr>
          <a:xfrm>
            <a:off x="671513" y="5517232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30EED22-312A-6AB7-C652-FB43F3BD2DC4}"/>
              </a:ext>
            </a:extLst>
          </p:cNvPr>
          <p:cNvSpPr>
            <a:spLocks noGrp="1" noChangeAspect="1"/>
          </p:cNvSpPr>
          <p:nvPr>
            <p:ph type="pic" idx="27" hasCustomPrompt="1"/>
          </p:nvPr>
        </p:nvSpPr>
        <p:spPr>
          <a:xfrm>
            <a:off x="671513" y="5877272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07EDE05-D4CF-6885-A6B9-13617DF9D8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D0CF5BA2-F864-6187-BB7B-EE8018CCE5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2360453" y="791232"/>
            <a:ext cx="1643669" cy="3109661"/>
          </a:xfrm>
          <a:prstGeom prst="rect">
            <a:avLst/>
          </a:prstGeom>
        </p:spPr>
      </p:pic>
      <p:pic>
        <p:nvPicPr>
          <p:cNvPr id="9" name="Tijdelijke aanduiding voor afbeelding 29" descr="Envelop met effen opvulling">
            <a:extLst>
              <a:ext uri="{FF2B5EF4-FFF2-40B4-BE49-F238E27FC236}">
                <a16:creationId xmlns:a16="http://schemas.microsoft.com/office/drawing/2014/main" id="{6C8B9752-A009-4B30-E629-239ACB0524B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269" b="1269"/>
          <a:stretch/>
        </p:blipFill>
        <p:spPr>
          <a:xfrm>
            <a:off x="-639127" y="5501010"/>
            <a:ext cx="312556" cy="304800"/>
          </a:xfrm>
          <a:prstGeom prst="rect">
            <a:avLst/>
          </a:prstGeom>
        </p:spPr>
      </p:pic>
      <p:pic>
        <p:nvPicPr>
          <p:cNvPr id="10" name="Tijdelijke aanduiding voor afbeelding 33" descr="Wereld met effen opvulling">
            <a:extLst>
              <a:ext uri="{FF2B5EF4-FFF2-40B4-BE49-F238E27FC236}">
                <a16:creationId xmlns:a16="http://schemas.microsoft.com/office/drawing/2014/main" id="{39217BA4-8312-5BC9-93E1-0C6778CD224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269" b="1269"/>
          <a:stretch/>
        </p:blipFill>
        <p:spPr>
          <a:xfrm>
            <a:off x="-639127" y="5861050"/>
            <a:ext cx="312556" cy="304800"/>
          </a:xfrm>
          <a:prstGeom prst="rect">
            <a:avLst/>
          </a:prstGeom>
        </p:spPr>
      </p:pic>
      <p:pic>
        <p:nvPicPr>
          <p:cNvPr id="11" name="Tijdelijke aanduiding voor afbeelding 27" descr="Luidspreker met effen opvulling">
            <a:extLst>
              <a:ext uri="{FF2B5EF4-FFF2-40B4-BE49-F238E27FC236}">
                <a16:creationId xmlns:a16="http://schemas.microsoft.com/office/drawing/2014/main" id="{BB0D0F63-669E-BFB5-9772-DB8091BF8C2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269" b="1269"/>
          <a:stretch/>
        </p:blipFill>
        <p:spPr>
          <a:xfrm>
            <a:off x="-639127" y="5139252"/>
            <a:ext cx="312556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379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itekaartje_Uitgebre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D7755D35-7F5F-3388-F786-D1C79DA45072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Plaats hier uw achtergrondafbeelding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513" y="1028700"/>
            <a:ext cx="5063366" cy="1070264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Plaats hier je titel</a:t>
            </a:r>
            <a:br>
              <a:rPr lang="nl-NL" noProof="0" dirty="0"/>
            </a:br>
            <a:br>
              <a:rPr lang="nl-NL" noProof="0" dirty="0"/>
            </a:br>
            <a:endParaRPr lang="en-US" dirty="0"/>
          </a:p>
        </p:txBody>
      </p:sp>
      <p:sp>
        <p:nvSpPr>
          <p:cNvPr id="8" name="Tijdelijke aanduiding voor tekst 15">
            <a:extLst>
              <a:ext uri="{FF2B5EF4-FFF2-40B4-BE49-F238E27FC236}">
                <a16:creationId xmlns:a16="http://schemas.microsoft.com/office/drawing/2014/main" id="{75EFBF4D-318E-B3CF-825F-97C3773D0F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76297" y="5212031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Telefoonnummer</a:t>
            </a:r>
          </a:p>
        </p:txBody>
      </p:sp>
      <p:sp>
        <p:nvSpPr>
          <p:cNvPr id="9" name="Tijdelijke aanduiding voor tekst 15">
            <a:extLst>
              <a:ext uri="{FF2B5EF4-FFF2-40B4-BE49-F238E27FC236}">
                <a16:creationId xmlns:a16="http://schemas.microsoft.com/office/drawing/2014/main" id="{5D2631B5-4F18-7260-6881-DF366EB5814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76297" y="5606697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E-mailadres</a:t>
            </a:r>
          </a:p>
        </p:txBody>
      </p:sp>
      <p:sp>
        <p:nvSpPr>
          <p:cNvPr id="10" name="Tijdelijke aanduiding voor tekst 15">
            <a:extLst>
              <a:ext uri="{FF2B5EF4-FFF2-40B4-BE49-F238E27FC236}">
                <a16:creationId xmlns:a16="http://schemas.microsoft.com/office/drawing/2014/main" id="{543BD96B-1EE0-89A6-F169-15371059BC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76297" y="6001363"/>
            <a:ext cx="3433762" cy="209288"/>
          </a:xfrm>
        </p:spPr>
        <p:txBody>
          <a:bodyPr anchor="ctr">
            <a:spAutoFit/>
          </a:bodyPr>
          <a:lstStyle>
            <a:lvl1pPr marL="0" indent="0">
              <a:spcBef>
                <a:spcPts val="300"/>
              </a:spcBef>
              <a:spcAft>
                <a:spcPts val="300"/>
              </a:spcAft>
              <a:buNone/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nl-NL" dirty="0"/>
              <a:t>Website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2C3FDA3-1AF2-E764-CF3F-DFF50B737D6F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671514" y="3950998"/>
            <a:ext cx="5063366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2200" b="1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Voornaam + achternaam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432F2CD-822A-79D6-DA69-FBC11A2E7056}"/>
              </a:ext>
            </a:extLst>
          </p:cNvPr>
          <p:cNvSpPr>
            <a:spLocks noGrp="1"/>
          </p:cNvSpPr>
          <p:nvPr>
            <p:ph type="body" sz="half" idx="14" hasCustomPrompt="1"/>
          </p:nvPr>
        </p:nvSpPr>
        <p:spPr>
          <a:xfrm>
            <a:off x="671514" y="4308763"/>
            <a:ext cx="5063366" cy="980315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1800" b="0">
                <a:solidFill>
                  <a:schemeClr val="tx1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Omschrijving</a:t>
            </a:r>
            <a:br>
              <a:rPr lang="nl-BE" dirty="0"/>
            </a:br>
            <a:r>
              <a:rPr lang="nl-BE" dirty="0"/>
              <a:t>Functie/introductie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09A24B6-A253-0E5F-053D-ACF35AD435A9}"/>
              </a:ext>
            </a:extLst>
          </p:cNvPr>
          <p:cNvSpPr>
            <a:spLocks noGrp="1" noChangeAspect="1"/>
          </p:cNvSpPr>
          <p:nvPr>
            <p:ph type="pic" idx="22" hasCustomPrompt="1"/>
          </p:nvPr>
        </p:nvSpPr>
        <p:spPr>
          <a:xfrm>
            <a:off x="671513" y="3396817"/>
            <a:ext cx="2972232" cy="475422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Plaats het logo van je departement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883AAB-E756-48AF-31D0-7FF03C6BD1BB}"/>
              </a:ext>
            </a:extLst>
          </p:cNvPr>
          <p:cNvSpPr>
            <a:spLocks noGrp="1"/>
          </p:cNvSpPr>
          <p:nvPr>
            <p:ph type="body" sz="half" idx="23" hasCustomPrompt="1"/>
          </p:nvPr>
        </p:nvSpPr>
        <p:spPr>
          <a:xfrm>
            <a:off x="671513" y="2468563"/>
            <a:ext cx="5091977" cy="582813"/>
          </a:xfrm>
        </p:spPr>
        <p:txBody>
          <a:bodyPr/>
          <a:lstStyle>
            <a:lvl1pPr marL="0" indent="0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buNone/>
              <a:defRPr sz="3000" b="1">
                <a:solidFill>
                  <a:srgbClr val="AE9A64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r>
              <a:rPr lang="nl-BE" dirty="0"/>
              <a:t>Bedankt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6539FB27-F69B-ECD3-B146-AB586D1946BB}"/>
              </a:ext>
            </a:extLst>
          </p:cNvPr>
          <p:cNvSpPr>
            <a:spLocks noGrp="1" noChangeAspect="1"/>
          </p:cNvSpPr>
          <p:nvPr>
            <p:ph type="pic" idx="24" hasCustomPrompt="1"/>
          </p:nvPr>
        </p:nvSpPr>
        <p:spPr>
          <a:xfrm>
            <a:off x="671513" y="5155474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CAB9C89-5666-5095-3FEE-815344D26CC3}"/>
              </a:ext>
            </a:extLst>
          </p:cNvPr>
          <p:cNvSpPr>
            <a:spLocks noGrp="1" noChangeAspect="1"/>
          </p:cNvSpPr>
          <p:nvPr>
            <p:ph type="pic" idx="25" hasCustomPrompt="1"/>
          </p:nvPr>
        </p:nvSpPr>
        <p:spPr>
          <a:xfrm>
            <a:off x="671513" y="5517232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04698A3-1FFB-FC13-1DE2-BD79CA182189}"/>
              </a:ext>
            </a:extLst>
          </p:cNvPr>
          <p:cNvSpPr>
            <a:spLocks noGrp="1" noChangeAspect="1"/>
          </p:cNvSpPr>
          <p:nvPr>
            <p:ph type="pic" idx="26" hasCustomPrompt="1"/>
          </p:nvPr>
        </p:nvSpPr>
        <p:spPr>
          <a:xfrm>
            <a:off x="671513" y="5877272"/>
            <a:ext cx="312556" cy="3048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>
                <a:solidFill>
                  <a:schemeClr val="tx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en-US" dirty="0"/>
              <a:t>pic</a:t>
            </a:r>
          </a:p>
        </p:txBody>
      </p:sp>
      <p:pic>
        <p:nvPicPr>
          <p:cNvPr id="14" name="Tijdelijke aanduiding voor afbeelding 29" descr="Envelop met effen opvulling">
            <a:extLst>
              <a:ext uri="{FF2B5EF4-FFF2-40B4-BE49-F238E27FC236}">
                <a16:creationId xmlns:a16="http://schemas.microsoft.com/office/drawing/2014/main" id="{FACF1A01-9B5D-142E-E965-79A05F7141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69" b="1269"/>
          <a:stretch/>
        </p:blipFill>
        <p:spPr>
          <a:xfrm>
            <a:off x="-639127" y="5501010"/>
            <a:ext cx="312556" cy="304800"/>
          </a:xfrm>
          <a:prstGeom prst="rect">
            <a:avLst/>
          </a:prstGeom>
        </p:spPr>
      </p:pic>
      <p:pic>
        <p:nvPicPr>
          <p:cNvPr id="16" name="Tijdelijke aanduiding voor afbeelding 33" descr="Wereld met effen opvulling">
            <a:extLst>
              <a:ext uri="{FF2B5EF4-FFF2-40B4-BE49-F238E27FC236}">
                <a16:creationId xmlns:a16="http://schemas.microsoft.com/office/drawing/2014/main" id="{BE36EE05-7404-8E4E-5867-AA7EC5EAC8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269" b="1269"/>
          <a:stretch/>
        </p:blipFill>
        <p:spPr>
          <a:xfrm>
            <a:off x="-639127" y="5861050"/>
            <a:ext cx="312556" cy="304800"/>
          </a:xfrm>
          <a:prstGeom prst="rect">
            <a:avLst/>
          </a:prstGeom>
        </p:spPr>
      </p:pic>
      <p:pic>
        <p:nvPicPr>
          <p:cNvPr id="18" name="Tijdelijke aanduiding voor afbeelding 27" descr="Luidspreker met effen opvulling">
            <a:extLst>
              <a:ext uri="{FF2B5EF4-FFF2-40B4-BE49-F238E27FC236}">
                <a16:creationId xmlns:a16="http://schemas.microsoft.com/office/drawing/2014/main" id="{A659BF3E-FC4E-2D92-1B94-0E002C22736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269" b="1269"/>
          <a:stretch/>
        </p:blipFill>
        <p:spPr>
          <a:xfrm>
            <a:off x="-639127" y="5139252"/>
            <a:ext cx="312556" cy="304800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0FC1B5D2-E04C-1505-DD89-38838A17BE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 l="620" t="403" r="2001" b="607"/>
          <a:stretch/>
        </p:blipFill>
        <p:spPr>
          <a:xfrm>
            <a:off x="-2436652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4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(L)_Tekst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E57B9E7-7DB2-E927-2D44-C9578A62AD1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7C53915-2336-9B68-8CE0-FD907CA46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743700" y="4905955"/>
            <a:ext cx="4776788" cy="1259895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tekst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96A905-7CA3-C658-FC64-4F5F28E1B7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43700" y="3429000"/>
            <a:ext cx="4776788" cy="1182757"/>
          </a:xfrm>
        </p:spPr>
        <p:txBody>
          <a:bodyPr>
            <a:noAutofit/>
          </a:bodyPr>
          <a:lstStyle>
            <a:lvl1pPr marL="0" indent="0" algn="l">
              <a:spcBef>
                <a:spcPts val="300"/>
              </a:spcBef>
              <a:spcAft>
                <a:spcPts val="300"/>
              </a:spcAft>
              <a:buNone/>
              <a:defRPr sz="6000" b="1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Titel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153DBC75-A263-336B-61FA-E6D02A8C58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3887AE8C-D440-92B0-F969-6748843BC07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320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  <p15:guide id="4" pos="42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_Wo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E4E77C8-24A8-FF5D-BCE8-46A2A4FB41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C53915-2336-9B68-8CE0-FD907CA46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889923"/>
            <a:ext cx="12191999" cy="1294451"/>
          </a:xfrm>
        </p:spPr>
        <p:txBody>
          <a:bodyPr anchor="ctr" anchorCtr="1">
            <a:noAutofit/>
          </a:bodyPr>
          <a:lstStyle>
            <a:lvl1pPr algn="ctr">
              <a:spcBef>
                <a:spcPts val="300"/>
              </a:spcBef>
              <a:spcAft>
                <a:spcPts val="300"/>
              </a:spcAft>
              <a:defRPr sz="12000" b="1" i="0" spc="-300">
                <a:solidFill>
                  <a:srgbClr val="AE9A64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r>
              <a:rPr lang="nl-NL" dirty="0"/>
              <a:t>TITEL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A96A905-7CA3-C658-FC64-4F5F28E1B7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1513" y="4301566"/>
            <a:ext cx="10848975" cy="818426"/>
          </a:xfrm>
        </p:spPr>
        <p:txBody>
          <a:bodyPr>
            <a:noAutofit/>
          </a:bodyPr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Plaats hier je subtitel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71606051-FC1C-9E80-0084-79B2099DD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1832" y="4186794"/>
            <a:ext cx="3590168" cy="2671206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3CF8613F-85B1-87F2-4241-0672DA655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7854" cy="2782182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2254C59E-3A25-8256-FF4E-345DD8F8F1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6" name="Afbeelding 5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D0749C67-AC04-002A-F40A-36282F288E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99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CE4E77C8-24A8-FF5D-BCE8-46A2A4FB417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9630845-8777-271A-65D4-441E5FA569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1832" y="4186794"/>
            <a:ext cx="3590168" cy="267120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6797A9C-B9E4-FF8C-5422-B5494D76D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07854" cy="278218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AF4EDAA-0FE1-A977-E81D-052D56E4DE27}"/>
              </a:ext>
            </a:extLst>
          </p:cNvPr>
          <p:cNvSpPr txBox="1">
            <a:spLocks/>
          </p:cNvSpPr>
          <p:nvPr userDrawn="1"/>
        </p:nvSpPr>
        <p:spPr>
          <a:xfrm>
            <a:off x="4274128" y="1675374"/>
            <a:ext cx="1288472" cy="10955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0" dirty="0">
              <a:solidFill>
                <a:srgbClr val="AE9A64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7C53915-2336-9B68-8CE0-FD907CA4695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2326" y="2468563"/>
            <a:ext cx="6608619" cy="2380528"/>
          </a:xfrm>
        </p:spPr>
        <p:txBody>
          <a:bodyPr anchor="t" anchorCtr="0">
            <a:noAutofit/>
          </a:bodyPr>
          <a:lstStyle>
            <a:lvl1pPr algn="l">
              <a:spcBef>
                <a:spcPts val="0"/>
              </a:spcBef>
              <a:spcAft>
                <a:spcPts val="0"/>
              </a:spcAft>
              <a:defRPr sz="6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Plaats hier </a:t>
            </a:r>
            <a:br>
              <a:rPr lang="nl-NL" dirty="0"/>
            </a:br>
            <a:r>
              <a:rPr lang="nl-NL" dirty="0"/>
              <a:t>een bekende</a:t>
            </a:r>
            <a:br>
              <a:rPr lang="nl-NL" dirty="0"/>
            </a:br>
            <a:r>
              <a:rPr lang="nl-NL" dirty="0"/>
              <a:t>quote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4D1971-D50F-6299-AA30-AD8417BCAA79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5112326" y="5380412"/>
            <a:ext cx="2459183" cy="439709"/>
          </a:xfrm>
          <a:solidFill>
            <a:srgbClr val="AE9A64"/>
          </a:solidFill>
        </p:spPr>
        <p:txBody>
          <a:bodyPr wrap="square" lIns="108000" tIns="108000" rIns="108000" bIns="108000" anchor="ctr" anchorCtr="0">
            <a:sp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Tx/>
              <a:buNone/>
            </a:pPr>
            <a:r>
              <a:rPr lang="nl-NL" dirty="0"/>
              <a:t> auteur van de quote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AABF28-9E03-9A22-31CC-E31881C553A4}"/>
              </a:ext>
            </a:extLst>
          </p:cNvPr>
          <p:cNvSpPr txBox="1">
            <a:spLocks/>
          </p:cNvSpPr>
          <p:nvPr userDrawn="1"/>
        </p:nvSpPr>
        <p:spPr>
          <a:xfrm>
            <a:off x="7108660" y="3718921"/>
            <a:ext cx="900545" cy="119793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ts val="400"/>
              </a:spcBef>
              <a:spcAft>
                <a:spcPts val="400"/>
              </a:spcAft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sz="20000" dirty="0">
              <a:solidFill>
                <a:srgbClr val="AE9A64"/>
              </a:solidFill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78C7ED3-43B1-A57C-39D1-64BF64E07324}"/>
              </a:ext>
            </a:extLst>
          </p:cNvPr>
          <p:cNvSpPr txBox="1">
            <a:spLocks/>
          </p:cNvSpPr>
          <p:nvPr userDrawn="1"/>
        </p:nvSpPr>
        <p:spPr>
          <a:xfrm>
            <a:off x="5112326" y="692696"/>
            <a:ext cx="6608619" cy="23805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6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754F2A63-A3BF-5D45-513B-CBA7A9989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953597" y="1940647"/>
            <a:ext cx="1373476" cy="1294389"/>
          </a:xfrm>
        </p:spPr>
        <p:txBody>
          <a:bodyPr>
            <a:noAutofit/>
          </a:bodyPr>
          <a:lstStyle>
            <a:lvl1pPr marL="0" indent="0" algn="l">
              <a:spcBef>
                <a:spcPts val="400"/>
              </a:spcBef>
              <a:spcAft>
                <a:spcPts val="400"/>
              </a:spcAft>
              <a:buNone/>
              <a:defRPr sz="20000" b="1">
                <a:solidFill>
                  <a:srgbClr val="AE9A6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 dirty="0"/>
              <a:t>“</a:t>
            </a:r>
            <a:endParaRPr lang="en-US" dirty="0"/>
          </a:p>
        </p:txBody>
      </p:sp>
      <p:sp>
        <p:nvSpPr>
          <p:cNvPr id="21" name="Tijdelijke aanduiding voor tekst 20">
            <a:extLst>
              <a:ext uri="{FF2B5EF4-FFF2-40B4-BE49-F238E27FC236}">
                <a16:creationId xmlns:a16="http://schemas.microsoft.com/office/drawing/2014/main" id="{08C7174D-BCE7-B7B0-0EB3-E61836EF996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55440" y="4073093"/>
            <a:ext cx="1275051" cy="1163926"/>
          </a:xfrm>
        </p:spPr>
        <p:txBody>
          <a:bodyPr/>
          <a:lstStyle>
            <a:lvl1pPr>
              <a:defRPr sz="20000"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”</a:t>
            </a:r>
            <a:endParaRPr lang="en-US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8987923-AF92-8DB2-5E4D-A8199BFD9F3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10" name="Afbeelding 9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A7605D49-4998-46D9-6863-11E2845DFEC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9073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Afbeelding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6E2E0CE-4B88-665D-80F8-6D2CE4D7B1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27EF9B6-AA36-B76D-626B-9492D68CCE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4186794"/>
            <a:ext cx="2466596" cy="2671206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FCEADE2A-AA50-DD04-0705-A0F683C890B1}"/>
              </a:ext>
            </a:extLst>
          </p:cNvPr>
          <p:cNvSpPr/>
          <p:nvPr userDrawn="1"/>
        </p:nvSpPr>
        <p:spPr>
          <a:xfrm>
            <a:off x="0" y="2468034"/>
            <a:ext cx="12192000" cy="3697817"/>
          </a:xfrm>
          <a:prstGeom prst="rect">
            <a:avLst/>
          </a:prstGeom>
          <a:solidFill>
            <a:srgbClr val="AE9A6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320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6F349AC-985F-5582-D8CC-AE0FDCFCC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468034"/>
            <a:ext cx="7657181" cy="3697817"/>
          </a:xfrm>
          <a:prstGeom prst="rect">
            <a:avLst/>
          </a:prstGeom>
        </p:spPr>
      </p:pic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F7A0E85-1C07-227E-C228-63DFB46598AF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5039784" y="2468034"/>
            <a:ext cx="7152216" cy="3697817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7" name="Tijdelijke aanduiding voor tekst 2">
            <a:extLst>
              <a:ext uri="{FF2B5EF4-FFF2-40B4-BE49-F238E27FC236}">
                <a16:creationId xmlns:a16="http://schemas.microsoft.com/office/drawing/2014/main" id="{1974015B-545D-FFF5-E048-3A340C18076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70984" y="1028700"/>
            <a:ext cx="10849504" cy="960438"/>
          </a:xfrm>
        </p:spPr>
        <p:txBody>
          <a:bodyPr anchor="t" anchorCtr="0">
            <a:noAutofit/>
          </a:bodyPr>
          <a:lstStyle>
            <a:lvl1pPr marL="0" indent="0">
              <a:spcBef>
                <a:spcPts val="0"/>
              </a:spcBef>
              <a:buNone/>
              <a:defRPr sz="4500">
                <a:solidFill>
                  <a:schemeClr val="tx1"/>
                </a:solidFill>
              </a:defRPr>
            </a:lvl1pPr>
            <a:lvl2pPr marL="609570" indent="0">
              <a:buNone/>
              <a:defRPr sz="2667">
                <a:solidFill>
                  <a:schemeClr val="tx1">
                    <a:tint val="82000"/>
                  </a:schemeClr>
                </a:solidFill>
              </a:defRPr>
            </a:lvl2pPr>
            <a:lvl3pPr marL="1219139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3pPr>
            <a:lvl4pPr marL="1828709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4pPr>
            <a:lvl5pPr marL="243827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5pPr>
            <a:lvl6pPr marL="3047848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6pPr>
            <a:lvl7pPr marL="365741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7pPr>
            <a:lvl8pPr marL="426698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8pPr>
            <a:lvl9pPr marL="4876557" indent="0">
              <a:buNone/>
              <a:defRPr sz="2133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Plaats hier je titel</a:t>
            </a:r>
          </a:p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15AC6AC-E44E-B09C-93E6-4D4E6E24698F}"/>
              </a:ext>
            </a:extLst>
          </p:cNvPr>
          <p:cNvSpPr>
            <a:spLocks noGrp="1"/>
          </p:cNvSpPr>
          <p:nvPr>
            <p:ph type="body" sz="half" idx="32" hasCustomPrompt="1"/>
          </p:nvPr>
        </p:nvSpPr>
        <p:spPr>
          <a:xfrm>
            <a:off x="671515" y="4651513"/>
            <a:ext cx="3921207" cy="1063487"/>
          </a:xfrm>
        </p:spPr>
        <p:txBody>
          <a:bodyPr anchor="b" anchorCtr="0"/>
          <a:lstStyle>
            <a:lvl1pPr marL="0" indent="0" algn="r">
              <a:buNone/>
              <a:defRPr lang="nl-NL" sz="4000" b="1" i="0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aantal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E0899DB7-5624-0447-8BC7-219401C728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990165FF-0DEB-6664-73F4-017DA74694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10" name="Afbeelding 9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15F770D1-7201-AB19-7423-B935B5A0CCD1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6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84">
          <p15:clr>
            <a:srgbClr val="FBAE40"/>
          </p15:clr>
        </p15:guide>
        <p15:guide id="2" pos="3175">
          <p15:clr>
            <a:srgbClr val="FBAE40"/>
          </p15:clr>
        </p15:guide>
        <p15:guide id="3" pos="4565">
          <p15:clr>
            <a:srgbClr val="FBAE40"/>
          </p15:clr>
        </p15:guide>
        <p15:guide id="4" pos="59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(L) Afbeelding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13">
            <a:extLst>
              <a:ext uri="{FF2B5EF4-FFF2-40B4-BE49-F238E27FC236}">
                <a16:creationId xmlns:a16="http://schemas.microsoft.com/office/drawing/2014/main" id="{56417C69-8059-9CA4-0E64-F95F7D692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9398034-66A3-5E10-FDBF-EC8D13384383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6096000" y="0"/>
            <a:ext cx="6096000" cy="6858000"/>
          </a:xfrm>
          <a:noFill/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0985" y="1028701"/>
            <a:ext cx="5425015" cy="1138029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0984" y="2468033"/>
            <a:ext cx="4884990" cy="3697819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/>
            </a:lvl1pPr>
            <a:lvl5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 dirty="0"/>
              <a:t>Subtitel 1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41DF0-97E0-17FE-E468-FCADD938254C}"/>
              </a:ext>
            </a:extLst>
          </p:cNvPr>
          <p:cNvSpPr>
            <a:spLocks noGrp="1"/>
          </p:cNvSpPr>
          <p:nvPr>
            <p:ph type="body" sz="half" idx="31" hasCustomPrompt="1"/>
          </p:nvPr>
        </p:nvSpPr>
        <p:spPr>
          <a:xfrm>
            <a:off x="670985" y="-15345"/>
            <a:ext cx="2161115" cy="672571"/>
          </a:xfrm>
          <a:solidFill>
            <a:srgbClr val="AE9A64"/>
          </a:solidFill>
        </p:spPr>
        <p:txBody>
          <a:bodyPr wrap="square" lIns="72000" tIns="396000" rIns="72000" bIns="0" anchor="b" anchorCtr="0">
            <a:noAutofit/>
          </a:bodyPr>
          <a:lstStyle>
            <a:lvl1pPr marL="0" indent="0">
              <a:buNone/>
              <a:defRPr lang="nl-NL" sz="1800" b="1" i="0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nl-NL" dirty="0"/>
              <a:t>TITEL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D2AE421-DBF2-9A7B-55FE-B0CE071C524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85CE77F-4410-C01D-773C-80DA7476B4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C5B6F1BD-0C12-1F0A-2C25-6AE3ED166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1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(L) Afbeelding(R) Zw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901CAE6C-B6F2-7F84-A336-9D24149A4B8F}"/>
              </a:ext>
            </a:extLst>
          </p:cNvPr>
          <p:cNvSpPr/>
          <p:nvPr userDrawn="1"/>
        </p:nvSpPr>
        <p:spPr>
          <a:xfrm>
            <a:off x="0" y="1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53E341-7380-293D-9DE4-1B840CC84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3375440" cy="2615927"/>
          </a:xfrm>
          <a:prstGeom prst="rect">
            <a:avLst/>
          </a:prstGeom>
        </p:spPr>
      </p:pic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BFF893-AD6D-935A-5332-2F71FC735E29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0" y="0"/>
            <a:ext cx="6096000" cy="6858000"/>
          </a:xfrm>
          <a:noFill/>
          <a:ln>
            <a:noFill/>
          </a:ln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60AB6E-42AB-3533-23AB-BA122D48BC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514" y="1028701"/>
            <a:ext cx="5425016" cy="1229590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E1BD090-F258-E187-31DF-9869746A0E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71513" y="2468035"/>
            <a:ext cx="4954035" cy="2870883"/>
          </a:xfrm>
        </p:spPr>
        <p:txBody>
          <a:bodyPr/>
          <a:lstStyle>
            <a:lvl1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 sz="3000">
                <a:solidFill>
                  <a:schemeClr val="bg1"/>
                </a:solidFill>
              </a:defRPr>
            </a:lvl1pPr>
            <a:lvl2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AE9A64"/>
                </a:solidFill>
              </a:defRPr>
            </a:lvl2pPr>
            <a:lvl3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3pPr>
            <a:lvl4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4pPr>
            <a:lvl5pPr>
              <a:lnSpc>
                <a:spcPct val="85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6F19A333-77D0-A1EB-4683-ADBA3787E1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5" name="Afbeelding 4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D036C9F9-1244-1E2D-059A-1E66B6CA221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45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937" userDrawn="1">
          <p15:clr>
            <a:srgbClr val="FBAE40"/>
          </p15:clr>
        </p15:guide>
        <p15:guide id="4" pos="42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(L) + Tekst (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9398034-66A3-5E10-FDBF-EC8D13384383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0" y="0"/>
            <a:ext cx="6096000" cy="6858000"/>
          </a:xfrm>
          <a:noFill/>
        </p:spPr>
        <p:txBody>
          <a:bodyPr anchor="t"/>
          <a:lstStyle>
            <a:lvl1pPr marL="0" indent="0">
              <a:buNone/>
              <a:defRPr sz="1300" b="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nl-NL" dirty="0"/>
              <a:t>Afbeelding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50427" y="1028701"/>
            <a:ext cx="4770061" cy="1140759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/>
            </a:lvl1pPr>
          </a:lstStyle>
          <a:p>
            <a:r>
              <a:rPr lang="nl-NL" dirty="0"/>
              <a:t>Plaats hier je titel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750425" y="2468033"/>
            <a:ext cx="4770592" cy="3697819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 sz="3000"/>
            </a:lvl1pPr>
            <a:lvl2pPr>
              <a:spcBef>
                <a:spcPts val="300"/>
              </a:spcBef>
              <a:spcAft>
                <a:spcPts val="300"/>
              </a:spcAft>
              <a:defRPr/>
            </a:lvl2pPr>
            <a:lvl3pPr>
              <a:spcBef>
                <a:spcPts val="300"/>
              </a:spcBef>
              <a:spcAft>
                <a:spcPts val="300"/>
              </a:spcAft>
              <a:defRPr/>
            </a:lvl3pPr>
            <a:lvl4pPr>
              <a:spcBef>
                <a:spcPts val="300"/>
              </a:spcBef>
              <a:spcAft>
                <a:spcPts val="300"/>
              </a:spcAft>
              <a:defRPr/>
            </a:lvl4pPr>
            <a:lvl5pPr>
              <a:spcBef>
                <a:spcPts val="300"/>
              </a:spcBef>
              <a:spcAft>
                <a:spcPts val="300"/>
              </a:spcAft>
              <a:defRPr/>
            </a:lvl5pPr>
          </a:lstStyle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1F5ADFE-1419-6678-3EA9-65B07C1ED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25404" y="5522397"/>
            <a:ext cx="2466596" cy="133560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7962CC1-B96E-DCBA-94CB-19B45B3EF6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466095" y="297010"/>
            <a:ext cx="411579" cy="412920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3C1634-763A-23E5-F345-B1936ECDDAA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856477" y="3995437"/>
            <a:ext cx="1646953" cy="2862562"/>
          </a:xfrm>
          <a:prstGeom prst="rect">
            <a:avLst/>
          </a:prstGeom>
        </p:spPr>
      </p:pic>
      <p:pic>
        <p:nvPicPr>
          <p:cNvPr id="8" name="Afbeelding 7" descr="Afbeelding met tekst, schermopname, Lettertype, nummer&#10;&#10;Automatisch gegenereerde beschrijving">
            <a:extLst>
              <a:ext uri="{FF2B5EF4-FFF2-40B4-BE49-F238E27FC236}">
                <a16:creationId xmlns:a16="http://schemas.microsoft.com/office/drawing/2014/main" id="{949B273F-0076-8080-E851-5C245C95AB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20" t="403" r="2001" b="607"/>
          <a:stretch/>
        </p:blipFill>
        <p:spPr>
          <a:xfrm>
            <a:off x="-1848824" y="791232"/>
            <a:ext cx="1643669" cy="31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83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424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1512" y="1028700"/>
            <a:ext cx="10848975" cy="10765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914377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Plaats hier je titel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1513" y="2468564"/>
            <a:ext cx="10848975" cy="36972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Subtitel 1</a:t>
            </a:r>
          </a:p>
          <a:p>
            <a:pPr lvl="1"/>
            <a:r>
              <a:rPr lang="nl-NL" dirty="0"/>
              <a:t>Subtitel 2</a:t>
            </a:r>
          </a:p>
          <a:p>
            <a:pPr lvl="2"/>
            <a:r>
              <a:rPr lang="nl-NL" dirty="0"/>
              <a:t>Button 1</a:t>
            </a:r>
          </a:p>
          <a:p>
            <a:pPr lvl="3"/>
            <a:r>
              <a:rPr lang="nl-NL" dirty="0"/>
              <a:t>Button 2</a:t>
            </a:r>
          </a:p>
          <a:p>
            <a:pPr lvl="4"/>
            <a:r>
              <a:rPr lang="nl-NL" dirty="0"/>
              <a:t>Leestekst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3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6" r:id="rId2"/>
    <p:sldLayoutId id="2147483723" r:id="rId3"/>
    <p:sldLayoutId id="2147483740" r:id="rId4"/>
    <p:sldLayoutId id="2147483745" r:id="rId5"/>
    <p:sldLayoutId id="2147483736" r:id="rId6"/>
    <p:sldLayoutId id="2147483734" r:id="rId7"/>
    <p:sldLayoutId id="2147483733" r:id="rId8"/>
    <p:sldLayoutId id="2147483752" r:id="rId9"/>
    <p:sldLayoutId id="2147483731" r:id="rId10"/>
    <p:sldLayoutId id="2147483743" r:id="rId11"/>
    <p:sldLayoutId id="2147483757" r:id="rId12"/>
    <p:sldLayoutId id="2147483753" r:id="rId13"/>
    <p:sldLayoutId id="2147483756" r:id="rId14"/>
    <p:sldLayoutId id="2147483748" r:id="rId15"/>
    <p:sldLayoutId id="2147483747" r:id="rId16"/>
    <p:sldLayoutId id="2147483749" r:id="rId17"/>
    <p:sldLayoutId id="2147483754" r:id="rId18"/>
    <p:sldLayoutId id="2147483724" r:id="rId19"/>
    <p:sldLayoutId id="2147483741" r:id="rId20"/>
    <p:sldLayoutId id="2147483693" r:id="rId21"/>
    <p:sldLayoutId id="2147483755" r:id="rId22"/>
    <p:sldLayoutId id="2147483725" r:id="rId23"/>
    <p:sldLayoutId id="2147483726" r:id="rId24"/>
    <p:sldLayoutId id="2147483727" r:id="rId25"/>
    <p:sldLayoutId id="2147483751" r:id="rId26"/>
    <p:sldLayoutId id="2147483702" r:id="rId27"/>
    <p:sldLayoutId id="2147483676" r:id="rId28"/>
    <p:sldLayoutId id="2147483735" r:id="rId29"/>
    <p:sldLayoutId id="2147483691" r:id="rId30"/>
    <p:sldLayoutId id="2147483690" r:id="rId31"/>
    <p:sldLayoutId id="2147483730" r:id="rId32"/>
    <p:sldLayoutId id="2147483738" r:id="rId33"/>
    <p:sldLayoutId id="2147483750" r:id="rId34"/>
    <p:sldLayoutId id="2147483739" r:id="rId35"/>
    <p:sldLayoutId id="2147483742" r:id="rId36"/>
    <p:sldLayoutId id="2147483744" r:id="rId37"/>
    <p:sldLayoutId id="2147483732" r:id="rId38"/>
  </p:sldLayoutIdLst>
  <p:txStyles>
    <p:titleStyle>
      <a:lvl1pPr algn="l" defTabSz="914400" rtl="0" eaLnBrk="1" latinLnBrk="0" hangingPunct="1">
        <a:lnSpc>
          <a:spcPct val="85000"/>
        </a:lnSpc>
        <a:spcBef>
          <a:spcPts val="600"/>
        </a:spcBef>
        <a:spcAft>
          <a:spcPts val="600"/>
        </a:spcAft>
        <a:buNone/>
        <a:defRPr sz="45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6350" indent="-6350" algn="l" defTabSz="914400" rtl="0" eaLnBrk="1" latinLnBrk="0" hangingPunct="1">
        <a:lnSpc>
          <a:spcPct val="85000"/>
        </a:lnSpc>
        <a:spcBef>
          <a:spcPts val="300"/>
        </a:spcBef>
        <a:spcAft>
          <a:spcPts val="300"/>
        </a:spcAft>
        <a:buFontTx/>
        <a:buNone/>
        <a:tabLst/>
        <a:defRPr sz="3000" b="1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350" indent="0" algn="l" defTabSz="914400" rtl="0" eaLnBrk="1" latinLnBrk="0" hangingPunct="1">
        <a:lnSpc>
          <a:spcPct val="85000"/>
        </a:lnSpc>
        <a:spcBef>
          <a:spcPts val="300"/>
        </a:spcBef>
        <a:spcAft>
          <a:spcPts val="300"/>
        </a:spcAft>
        <a:buFontTx/>
        <a:buNone/>
        <a:tabLst/>
        <a:defRPr sz="2200" b="1" i="0" kern="1200">
          <a:solidFill>
            <a:srgbClr val="AE9A6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79388" indent="-173038" algn="l" defTabSz="914400" rtl="0" eaLnBrk="1" latinLnBrk="0" hangingPunct="1">
        <a:lnSpc>
          <a:spcPct val="85000"/>
        </a:lnSpc>
        <a:spcBef>
          <a:spcPts val="300"/>
        </a:spcBef>
        <a:spcAft>
          <a:spcPts val="300"/>
        </a:spcAft>
        <a:buClrTx/>
        <a:buSzPct val="120000"/>
        <a:buFont typeface="Systeemlettertype regulier"/>
        <a:buChar char="•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358775" indent="-173038" algn="l" defTabSz="914400" rtl="0" eaLnBrk="1" latinLnBrk="0" hangingPunct="1">
        <a:lnSpc>
          <a:spcPct val="85000"/>
        </a:lnSpc>
        <a:spcBef>
          <a:spcPts val="300"/>
        </a:spcBef>
        <a:spcAft>
          <a:spcPts val="300"/>
        </a:spcAft>
        <a:buSzPct val="130000"/>
        <a:buFont typeface="Systeemlettertype regulier"/>
        <a:buChar char="-"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6350" indent="0" algn="l" defTabSz="914400" rtl="0" eaLnBrk="1" latinLnBrk="0" hangingPunct="1">
        <a:lnSpc>
          <a:spcPct val="85000"/>
        </a:lnSpc>
        <a:spcBef>
          <a:spcPts val="300"/>
        </a:spcBef>
        <a:spcAft>
          <a:spcPts val="300"/>
        </a:spcAft>
        <a:buFontTx/>
        <a:buNone/>
        <a:tabLst/>
        <a:defRPr sz="16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1555" userDrawn="1">
          <p15:clr>
            <a:srgbClr val="F26B43"/>
          </p15:clr>
        </p15:guide>
        <p15:guide id="3" orient="horz" pos="414" userDrawn="1">
          <p15:clr>
            <a:srgbClr val="F26B43"/>
          </p15:clr>
        </p15:guide>
        <p15:guide id="4" orient="horz" pos="3884" userDrawn="1">
          <p15:clr>
            <a:srgbClr val="F26B43"/>
          </p15:clr>
        </p15:guide>
        <p15:guide id="5" pos="423" userDrawn="1">
          <p15:clr>
            <a:srgbClr val="F26B43"/>
          </p15:clr>
        </p15:guide>
        <p15:guide id="6" pos="7257" userDrawn="1">
          <p15:clr>
            <a:srgbClr val="F26B43"/>
          </p15:clr>
        </p15:guide>
        <p15:guide id="7" orient="horz" pos="648" userDrawn="1">
          <p15:clr>
            <a:srgbClr val="F26B43"/>
          </p15:clr>
        </p15:guide>
        <p15:guide id="8" orient="horz" pos="12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F56B99F-BD1D-36A2-0E69-9D70998C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WPL1: actualiteit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274D45B-6729-CFB2-35DE-7FA10F7845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Groep </a:t>
            </a:r>
            <a:r>
              <a:rPr lang="nl-BE" dirty="0">
                <a:solidFill>
                  <a:srgbClr val="FF0000"/>
                </a:solidFill>
              </a:rPr>
              <a:t>21</a:t>
            </a:r>
          </a:p>
          <a:p>
            <a:endParaRPr lang="nl-BE" dirty="0">
              <a:solidFill>
                <a:srgbClr val="FF0000"/>
              </a:solidFill>
            </a:endParaRPr>
          </a:p>
          <a:p>
            <a:pPr algn="l"/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Alissia</a:t>
            </a:r>
            <a:r>
              <a:rPr lang="nl-B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Larosa</a:t>
            </a:r>
            <a:endParaRPr lang="nl-BE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Ragnhild</a:t>
            </a:r>
            <a:r>
              <a:rPr lang="nl-B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Besolova</a:t>
            </a:r>
            <a:endParaRPr lang="nl-BE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Hakki</a:t>
            </a:r>
            <a:r>
              <a:rPr lang="nl-B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nl-BE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Ozdemir</a:t>
            </a:r>
            <a:endParaRPr lang="nl-BE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algn="l"/>
            <a:r>
              <a:rPr lang="nl-BE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Marwan Dihane</a:t>
            </a:r>
          </a:p>
          <a:p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0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3028D-D14B-110D-82F7-596C812743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sz="6800" dirty="0"/>
              <a:t>“Ruimteverkenning zou voornamelijk gefinancierd moeten worden door private bedrijven in plaats van door overheden.”</a:t>
            </a:r>
          </a:p>
        </p:txBody>
      </p:sp>
    </p:spTree>
    <p:extLst>
      <p:ext uri="{BB962C8B-B14F-4D97-AF65-F5344CB8AC3E}">
        <p14:creationId xmlns:p14="http://schemas.microsoft.com/office/powerpoint/2010/main" val="258210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944475-989F-74A9-48BD-DE68DBC0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CD48FBF-DE4C-332B-33F2-4A1A98609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4" y="2127838"/>
            <a:ext cx="10848975" cy="36978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Overheden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beperkte</a:t>
            </a:r>
            <a:r>
              <a:rPr lang="en-US" dirty="0"/>
              <a:t> </a:t>
            </a:r>
            <a:r>
              <a:rPr lang="en-US" dirty="0" err="1"/>
              <a:t>middelen</a:t>
            </a:r>
            <a:r>
              <a:rPr lang="en-US" dirty="0"/>
              <a:t>, die </a:t>
            </a:r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besteed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onderwijs</a:t>
            </a:r>
            <a:r>
              <a:rPr lang="en-US" dirty="0"/>
              <a:t>, </a:t>
            </a:r>
            <a:r>
              <a:rPr lang="en-US" dirty="0" err="1"/>
              <a:t>gezondheidszorg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klimaatverandering</a:t>
            </a:r>
            <a:endParaRPr lang="en-US" dirty="0"/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Bedrijven</a:t>
            </a:r>
            <a:r>
              <a:rPr lang="en-US" dirty="0"/>
              <a:t> </a:t>
            </a:r>
            <a:r>
              <a:rPr lang="en-US" dirty="0" err="1"/>
              <a:t>werken</a:t>
            </a:r>
            <a:r>
              <a:rPr lang="en-US" dirty="0"/>
              <a:t> </a:t>
            </a:r>
            <a:r>
              <a:rPr lang="en-US" dirty="0" err="1"/>
              <a:t>efficienter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innovatiever</a:t>
            </a:r>
            <a:r>
              <a:rPr lang="en-US" dirty="0"/>
              <a:t>, wat </a:t>
            </a:r>
            <a:r>
              <a:rPr lang="en-US" dirty="0" err="1"/>
              <a:t>zorgt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snellere</a:t>
            </a:r>
            <a:r>
              <a:rPr lang="en-US" dirty="0"/>
              <a:t> </a:t>
            </a:r>
            <a:r>
              <a:rPr lang="en-US" dirty="0" err="1"/>
              <a:t>ontwikkeling</a:t>
            </a:r>
            <a:r>
              <a:rPr lang="en-US" dirty="0"/>
              <a:t> van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technologieën</a:t>
            </a:r>
            <a:r>
              <a:rPr lang="en-US" dirty="0"/>
              <a:t>.</a:t>
            </a:r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Als </a:t>
            </a:r>
            <a:r>
              <a:rPr lang="en-US" dirty="0" err="1"/>
              <a:t>bedrijven</a:t>
            </a:r>
            <a:r>
              <a:rPr lang="en-US" dirty="0"/>
              <a:t> de </a:t>
            </a:r>
            <a:r>
              <a:rPr lang="en-US" dirty="0" err="1"/>
              <a:t>kosten</a:t>
            </a:r>
            <a:r>
              <a:rPr lang="en-US" dirty="0"/>
              <a:t> </a:t>
            </a:r>
            <a:r>
              <a:rPr lang="en-US" dirty="0" err="1"/>
              <a:t>dragen</a:t>
            </a:r>
            <a:r>
              <a:rPr lang="en-US" dirty="0"/>
              <a:t>, </a:t>
            </a:r>
            <a:r>
              <a:rPr lang="en-US" dirty="0" err="1"/>
              <a:t>hoeven</a:t>
            </a:r>
            <a:r>
              <a:rPr lang="en-US" dirty="0"/>
              <a:t> </a:t>
            </a:r>
            <a:r>
              <a:rPr lang="en-US" dirty="0" err="1"/>
              <a:t>belastingsbetalers</a:t>
            </a:r>
            <a:r>
              <a:rPr lang="en-US" dirty="0"/>
              <a:t> minder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dragen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4" name="Picture 2" descr="Raket Ruimte Cartoon Eenvoudig Schattig, Raket, Ruimte Raket, Ruimte  Afbeelding PNG transparante clipart en PSD-bestand gratis downloaden">
            <a:extLst>
              <a:ext uri="{FF2B5EF4-FFF2-40B4-BE49-F238E27FC236}">
                <a16:creationId xmlns:a16="http://schemas.microsoft.com/office/drawing/2014/main" id="{57D517FD-97B4-7742-63D3-C26E57D18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46257">
            <a:off x="-3070319" y="2809138"/>
            <a:ext cx="2660838" cy="26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Raket Ruimte Cartoon Eenvoudig Schattig, Raket, Ruimte Raket, Ruimte  Afbeelding PNG transparante clipart en PSD-bestand gratis downloaden">
            <a:extLst>
              <a:ext uri="{FF2B5EF4-FFF2-40B4-BE49-F238E27FC236}">
                <a16:creationId xmlns:a16="http://schemas.microsoft.com/office/drawing/2014/main" id="{BDEE09BE-F4E4-50A4-8D2A-DDFFA1B7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505258">
            <a:off x="12743076" y="4195252"/>
            <a:ext cx="2660838" cy="266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96168"/>
      </p:ext>
    </p:extLst>
  </p:cSld>
  <p:clrMapOvr>
    <a:masterClrMapping/>
  </p:clrMapOvr>
  <p:transition spd="slow">
    <p:pull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E3153-6E1B-C61B-D6AA-5E584677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965F31-2C85-70A8-B963-E2ADCE87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SDG’s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CD210E2-C069-DFB4-5A2A-227CDCFC87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SDG 8:Ruimteverkenning door bedrijven creëert banen en stimuleert economische groei zonder belastinggeld te belasten.</a:t>
            </a:r>
          </a:p>
          <a:p>
            <a:endParaRPr lang="nl-BE" dirty="0"/>
          </a:p>
          <a:p>
            <a:r>
              <a:rPr lang="nl-BE" dirty="0"/>
              <a:t>SDG 9:Innovatie in ruimtevaarttechnologie versnelt duurzame infrastructuur en versterkt de economie, met bedrijven als drijvende kracht.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83D21CA-04EA-78BE-1371-80171270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342" y="4934856"/>
            <a:ext cx="1729658" cy="2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335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A7DBA-EBD1-6B6E-01F1-B1E2F9029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997C25-312E-B6CF-9832-992A36246A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800" dirty="0"/>
              <a:t>[</a:t>
            </a:r>
            <a:r>
              <a:rPr lang="en-US" sz="6800" dirty="0" err="1"/>
              <a:t>Conclusie</a:t>
            </a:r>
            <a:r>
              <a:rPr lang="en-US" sz="6800" dirty="0"/>
              <a:t>]</a:t>
            </a:r>
            <a:endParaRPr lang="nl-BE" sz="6800" dirty="0"/>
          </a:p>
        </p:txBody>
      </p:sp>
    </p:spTree>
    <p:extLst>
      <p:ext uri="{BB962C8B-B14F-4D97-AF65-F5344CB8AC3E}">
        <p14:creationId xmlns:p14="http://schemas.microsoft.com/office/powerpoint/2010/main" val="162193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XL-Slidebibliotheek">
  <a:themeElements>
    <a:clrScheme name="PXL kleurenpalet">
      <a:dk1>
        <a:srgbClr val="000000"/>
      </a:dk1>
      <a:lt1>
        <a:srgbClr val="FFFFFF"/>
      </a:lt1>
      <a:dk2>
        <a:srgbClr val="AE9A64"/>
      </a:dk2>
      <a:lt2>
        <a:srgbClr val="E8E8E8"/>
      </a:lt2>
      <a:accent1>
        <a:srgbClr val="AD9A64"/>
      </a:accent1>
      <a:accent2>
        <a:srgbClr val="CEC1A1"/>
      </a:accent2>
      <a:accent3>
        <a:srgbClr val="EEEBDF"/>
      </a:accent3>
      <a:accent4>
        <a:srgbClr val="D1D1D1"/>
      </a:accent4>
      <a:accent5>
        <a:srgbClr val="BFBFBF"/>
      </a:accent5>
      <a:accent6>
        <a:srgbClr val="000000"/>
      </a:accent6>
      <a:hlink>
        <a:srgbClr val="000000"/>
      </a:hlink>
      <a:folHlink>
        <a:srgbClr val="AE9A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0_2024_PPT_sjabloon.potx" id="{CEFFA4BE-F10E-42AB-B6C2-795B326E3051}" vid="{61444721-8483-48EF-815E-5171349289FC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7381143AAD349A22E57E6FE98C367" ma:contentTypeVersion="11" ma:contentTypeDescription="Een nieuw document maken." ma:contentTypeScope="" ma:versionID="2be3a842ef7c630b4351f94da1792a55">
  <xsd:schema xmlns:xsd="http://www.w3.org/2001/XMLSchema" xmlns:xs="http://www.w3.org/2001/XMLSchema" xmlns:p="http://schemas.microsoft.com/office/2006/metadata/properties" xmlns:ns2="c3a56107-9d83-43ac-be38-eb9cc766a172" xmlns:ns3="4c36c0fe-86f9-4b3a-8b04-f127ac6db8f9" targetNamespace="http://schemas.microsoft.com/office/2006/metadata/properties" ma:root="true" ma:fieldsID="dd90db15664b15c63913f2dadb0e6b32" ns2:_="" ns3:_="">
    <xsd:import namespace="c3a56107-9d83-43ac-be38-eb9cc766a172"/>
    <xsd:import namespace="4c36c0fe-86f9-4b3a-8b04-f127ac6db8f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a56107-9d83-43ac-be38-eb9cc766a1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68e7a3b4-719f-41bf-b6a2-2196479b428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36c0fe-86f9-4b3a-8b04-f127ac6db8f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ed9bc99-8c35-4e57-8e5d-5d627d7aa122}" ma:internalName="TaxCatchAll" ma:showField="CatchAllData" ma:web="4c36c0fe-86f9-4b3a-8b04-f127ac6db8f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3a56107-9d83-43ac-be38-eb9cc766a172">
      <Terms xmlns="http://schemas.microsoft.com/office/infopath/2007/PartnerControls"/>
    </lcf76f155ced4ddcb4097134ff3c332f>
    <TaxCatchAll xmlns="4c36c0fe-86f9-4b3a-8b04-f127ac6db8f9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9E98A6-E1E8-4715-8219-147964E595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a56107-9d83-43ac-be38-eb9cc766a172"/>
    <ds:schemaRef ds:uri="4c36c0fe-86f9-4b3a-8b04-f127ac6db8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0FB5373-44B1-4612-95BD-2EC6A3A28FB3}">
  <ds:schemaRefs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eda9ba9d-6663-4d42-be06-b7e23c85d038"/>
    <ds:schemaRef ds:uri="2dc40555-4930-49f9-9de7-282035349440"/>
    <ds:schemaRef ds:uri="http://www.w3.org/XML/1998/namespace"/>
    <ds:schemaRef ds:uri="c3a56107-9d83-43ac-be38-eb9cc766a172"/>
    <ds:schemaRef ds:uri="4c36c0fe-86f9-4b3a-8b04-f127ac6db8f9"/>
  </ds:schemaRefs>
</ds:datastoreItem>
</file>

<file path=customXml/itemProps3.xml><?xml version="1.0" encoding="utf-8"?>
<ds:datastoreItem xmlns:ds="http://schemas.openxmlformats.org/officeDocument/2006/customXml" ds:itemID="{26C98199-1AE2-48D8-AE1B-5CE8776179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Sjabloon_SlidebibliotheekPXL</Template>
  <TotalTime>64</TotalTime>
  <Words>115</Words>
  <Application>Microsoft Office PowerPoint</Application>
  <PresentationFormat>Breedbeeld</PresentationFormat>
  <Paragraphs>19</Paragraphs>
  <Slides>5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</vt:i4>
      </vt:variant>
    </vt:vector>
  </HeadingPairs>
  <TitlesOfParts>
    <vt:vector size="11" baseType="lpstr">
      <vt:lpstr>Aptos</vt:lpstr>
      <vt:lpstr>Arial</vt:lpstr>
      <vt:lpstr>Arial Black</vt:lpstr>
      <vt:lpstr>Systeemlettertype regulier</vt:lpstr>
      <vt:lpstr>Times New Roman</vt:lpstr>
      <vt:lpstr>PXL-Slidebibliotheek</vt:lpstr>
      <vt:lpstr>WPL1: actualiteit</vt:lpstr>
      <vt:lpstr>“Ruimteverkenning zou voornamelijk gefinancierd moeten worden door private bedrijven in plaats van door overheden.”</vt:lpstr>
      <vt:lpstr>EENS</vt:lpstr>
      <vt:lpstr>SDG’s</vt:lpstr>
      <vt:lpstr>[Conclusie]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Marlies Dens</dc:creator>
  <cp:lastModifiedBy>Marwan Dihane</cp:lastModifiedBy>
  <cp:revision>5</cp:revision>
  <dcterms:created xsi:type="dcterms:W3CDTF">2024-11-20T10:50:08Z</dcterms:created>
  <dcterms:modified xsi:type="dcterms:W3CDTF">2024-12-02T22:42:12Z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95379a6-efcb-4855-97e0-03c6be785496_Enabled">
    <vt:lpwstr>true</vt:lpwstr>
  </property>
  <property fmtid="{D5CDD505-2E9C-101B-9397-08002B2CF9AE}" pid="3" name="MSIP_Label_f95379a6-efcb-4855-97e0-03c6be785496_SetDate">
    <vt:lpwstr>2024-06-26T08:14:54Z</vt:lpwstr>
  </property>
  <property fmtid="{D5CDD505-2E9C-101B-9397-08002B2CF9AE}" pid="4" name="MSIP_Label_f95379a6-efcb-4855-97e0-03c6be785496_Method">
    <vt:lpwstr>Standard</vt:lpwstr>
  </property>
  <property fmtid="{D5CDD505-2E9C-101B-9397-08002B2CF9AE}" pid="5" name="MSIP_Label_f95379a6-efcb-4855-97e0-03c6be785496_Name">
    <vt:lpwstr>f95379a6-efcb-4855-97e0-03c6be785496</vt:lpwstr>
  </property>
  <property fmtid="{D5CDD505-2E9C-101B-9397-08002B2CF9AE}" pid="6" name="MSIP_Label_f95379a6-efcb-4855-97e0-03c6be785496_SiteId">
    <vt:lpwstr>0bff66c5-45db-46ed-8b81-87959e069b90</vt:lpwstr>
  </property>
  <property fmtid="{D5CDD505-2E9C-101B-9397-08002B2CF9AE}" pid="7" name="MSIP_Label_f95379a6-efcb-4855-97e0-03c6be785496_ActionId">
    <vt:lpwstr>564c884d-2a9a-487d-ab68-810eabc77f5f</vt:lpwstr>
  </property>
  <property fmtid="{D5CDD505-2E9C-101B-9397-08002B2CF9AE}" pid="8" name="MSIP_Label_f95379a6-efcb-4855-97e0-03c6be785496_ContentBits">
    <vt:lpwstr>0</vt:lpwstr>
  </property>
  <property fmtid="{D5CDD505-2E9C-101B-9397-08002B2CF9AE}" pid="9" name="ContentTypeId">
    <vt:lpwstr>0x0101004BE7381143AAD349A22E57E6FE98C367</vt:lpwstr>
  </property>
  <property fmtid="{D5CDD505-2E9C-101B-9397-08002B2CF9AE}" pid="10" name="MediaServiceImageTags">
    <vt:lpwstr/>
  </property>
</Properties>
</file>